
<file path=[Content_Types].xml><?xml version="1.0" encoding="utf-8"?>
<Types xmlns="http://schemas.openxmlformats.org/package/2006/content-types">
  <Override PartName="/customXml/itemProps2.xml" ContentType="application/vnd.openxmlformats-officedocument.customXmlProperties+xml"/>
  <Override PartName="/customXml/itemProps3.xml" ContentType="application/vnd.openxmlformats-officedocument.customXmlProperties+xml"/>
  <Override PartName="/ppt/notesSlides/notesSlide1.xml" ContentType="application/vnd.openxmlformats-officedocument.presentationml.notesSlide+xml"/>
  <Default Extension="png" ContentType="image/png"/>
  <Override PartName="/customXml/itemProps1.xml" ContentType="application/vnd.openxmlformats-officedocument.customXmlProperties+xml"/>
  <Override PartName="/ppt/slideMasters/slideMaster1.xml" ContentType="application/vnd.openxmlformats-officedocument.presentationml.slideMaster+xml"/>
  <Override PartName="/ppt/presProps.xml" ContentType="application/vnd.openxmlformats-officedocument.presentationml.presProps+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theme/theme1.xml" ContentType="application/vnd.openxmlformats-officedocument.theme+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docProps/custom.xml" ContentType="application/vnd.openxmlformats-officedocument.custom-properties+xml"/>
  <Override PartName="/ppt/handoutMasters/handoutMaster1.xml" ContentType="application/vnd.openxmlformats-officedocument.presentationml.handoutMaster+xml"/>
  <Override PartName="/ppt/viewProps.xml" ContentType="application/vnd.openxmlformats-officedocument.presentationml.viewProps+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60" r:id="rId4"/>
  </p:sldMasterIdLst>
  <p:notesMasterIdLst>
    <p:notesMasterId r:id="rId6"/>
  </p:notesMasterIdLst>
  <p:handoutMasterIdLst>
    <p:handoutMasterId r:id="rId7"/>
  </p:handoutMasterIdLst>
  <p:sldIdLst>
    <p:sldId id="259" r:id="rId5"/>
  </p:sldIdLst>
  <p:sldSz cx="7772400" cy="10058400"/>
  <p:notesSz cx="6858000" cy="931386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3168" userDrawn="1">
          <p15:clr>
            <a:srgbClr val="A4A3A4"/>
          </p15:clr>
        </p15:guide>
        <p15:guide id="2" pos="2448" userDrawn="1">
          <p15:clr>
            <a:srgbClr val="A4A3A4"/>
          </p15:clr>
        </p15:guide>
      </p15:sldGuideLst>
    </p:ext>
    <p:ext uri="{2D200454-40CA-4A62-9FC3-DE9A4176ACB9}">
      <p15:notesGuideLst xmlns=""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 xmlns:p14="http://schemas.microsoft.com/office/powerpoint/2010/main">
          <a:srgbClr val="FF0000"/>
        </p14:laserClr>
      </p:ext>
      <p:ext uri="{2FDB2607-1784-4EEB-B798-7EB5836EED8A}">
        <p14:showMediaCtrls xmlns="" xmlns:p14="http://schemas.microsoft.com/office/powerpoint/2010/main" val="1"/>
      </p:ext>
    </p:extLst>
  </p:showPr>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0369" autoAdjust="0"/>
    <p:restoredTop sz="90116" autoAdjust="0"/>
  </p:normalViewPr>
  <p:slideViewPr>
    <p:cSldViewPr>
      <p:cViewPr>
        <p:scale>
          <a:sx n="100" d="100"/>
          <a:sy n="100" d="100"/>
        </p:scale>
        <p:origin x="-198" y="-78"/>
      </p:cViewPr>
      <p:guideLst>
        <p:guide orient="horz" pos="3168"/>
        <p:guide pos="2448"/>
      </p:guideLst>
    </p:cSldViewPr>
  </p:slideViewPr>
  <p:outlineViewPr>
    <p:cViewPr>
      <p:scale>
        <a:sx n="33" d="100"/>
        <a:sy n="33" d="100"/>
      </p:scale>
      <p:origin x="0" y="0"/>
    </p:cViewPr>
  </p:outlineViewPr>
  <p:notesTextViewPr>
    <p:cViewPr>
      <p:scale>
        <a:sx n="1" d="1"/>
        <a:sy n="1" d="1"/>
      </p:scale>
      <p:origin x="0" y="0"/>
    </p:cViewPr>
  </p:notesTextViewPr>
  <p:notesViewPr>
    <p:cSldViewPr showGuides="1">
      <p:cViewPr varScale="1">
        <p:scale>
          <a:sx n="62" d="100"/>
          <a:sy n="62" d="100"/>
        </p:scale>
        <p:origin x="2838" y="72"/>
      </p:cViewPr>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handoutMaster" Target="handoutMasters/handoutMaster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1.xml"/><Relationship Id="rId10"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6672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66725"/>
          </a:xfrm>
          <a:prstGeom prst="rect">
            <a:avLst/>
          </a:prstGeom>
        </p:spPr>
        <p:txBody>
          <a:bodyPr vert="horz" lIns="91440" tIns="45720" rIns="91440" bIns="45720" rtlCol="0"/>
          <a:lstStyle>
            <a:lvl1pPr algn="r">
              <a:defRPr sz="1200"/>
            </a:lvl1pPr>
          </a:lstStyle>
          <a:p>
            <a:fld id="{842B8A08-B855-4C9E-A853-7B959D4FD169}" type="datetimeFigureOut">
              <a:rPr lang="en-US" smtClean="0"/>
              <a:pPr/>
              <a:t>6/23/2014</a:t>
            </a:fld>
            <a:endParaRPr lang="en-US"/>
          </a:p>
        </p:txBody>
      </p:sp>
      <p:sp>
        <p:nvSpPr>
          <p:cNvPr id="4" name="Footer Placeholder 3"/>
          <p:cNvSpPr>
            <a:spLocks noGrp="1"/>
          </p:cNvSpPr>
          <p:nvPr>
            <p:ph type="ftr" sz="quarter" idx="2"/>
          </p:nvPr>
        </p:nvSpPr>
        <p:spPr>
          <a:xfrm>
            <a:off x="0" y="8847138"/>
            <a:ext cx="2971800" cy="466725"/>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847138"/>
            <a:ext cx="2971800" cy="466725"/>
          </a:xfrm>
          <a:prstGeom prst="rect">
            <a:avLst/>
          </a:prstGeom>
        </p:spPr>
        <p:txBody>
          <a:bodyPr vert="horz" lIns="91440" tIns="45720" rIns="91440" bIns="45720" rtlCol="0" anchor="b"/>
          <a:lstStyle>
            <a:lvl1pPr algn="r">
              <a:defRPr sz="1200"/>
            </a:lvl1pPr>
          </a:lstStyle>
          <a:p>
            <a:fld id="{3B477DF4-BED6-489E-84C5-2F5E5E718F80}" type="slidenum">
              <a:rPr lang="en-US" smtClean="0"/>
              <a:pPr/>
              <a:t>‹#›</a:t>
            </a:fld>
            <a:endParaRPr lang="en-US"/>
          </a:p>
        </p:txBody>
      </p:sp>
    </p:spTree>
    <p:extLst>
      <p:ext uri="{BB962C8B-B14F-4D97-AF65-F5344CB8AC3E}">
        <p14:creationId xmlns="" xmlns:p14="http://schemas.microsoft.com/office/powerpoint/2010/main" val="149923958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6672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66725"/>
          </a:xfrm>
          <a:prstGeom prst="rect">
            <a:avLst/>
          </a:prstGeom>
        </p:spPr>
        <p:txBody>
          <a:bodyPr vert="horz" lIns="91440" tIns="45720" rIns="91440" bIns="45720" rtlCol="0"/>
          <a:lstStyle>
            <a:lvl1pPr algn="r">
              <a:defRPr sz="1200"/>
            </a:lvl1pPr>
          </a:lstStyle>
          <a:p>
            <a:fld id="{16804A9D-5FD2-4FDE-BAD7-9ACDE960ACB3}" type="datetimeFigureOut">
              <a:rPr lang="en-US" smtClean="0"/>
              <a:pPr/>
              <a:t>6/23/2014</a:t>
            </a:fld>
            <a:endParaRPr lang="en-US"/>
          </a:p>
        </p:txBody>
      </p:sp>
      <p:sp>
        <p:nvSpPr>
          <p:cNvPr id="4" name="Slide Image Placeholder 3"/>
          <p:cNvSpPr>
            <a:spLocks noGrp="1" noRot="1" noChangeAspect="1"/>
          </p:cNvSpPr>
          <p:nvPr>
            <p:ph type="sldImg" idx="2"/>
          </p:nvPr>
        </p:nvSpPr>
        <p:spPr>
          <a:xfrm>
            <a:off x="2214563" y="1163638"/>
            <a:ext cx="2428875" cy="314325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81513"/>
            <a:ext cx="5486400" cy="3144837"/>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47138"/>
            <a:ext cx="2971800" cy="466725"/>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847138"/>
            <a:ext cx="2971800" cy="466725"/>
          </a:xfrm>
          <a:prstGeom prst="rect">
            <a:avLst/>
          </a:prstGeom>
        </p:spPr>
        <p:txBody>
          <a:bodyPr vert="horz" lIns="91440" tIns="45720" rIns="91440" bIns="45720" rtlCol="0" anchor="b"/>
          <a:lstStyle>
            <a:lvl1pPr algn="r">
              <a:defRPr sz="1200"/>
            </a:lvl1pPr>
          </a:lstStyle>
          <a:p>
            <a:fld id="{2108A67B-D4E7-463C-8DE6-E343473A155E}" type="slidenum">
              <a:rPr lang="en-US" smtClean="0"/>
              <a:pPr/>
              <a:t>‹#›</a:t>
            </a:fld>
            <a:endParaRPr lang="en-US"/>
          </a:p>
        </p:txBody>
      </p:sp>
    </p:spTree>
    <p:extLst>
      <p:ext uri="{BB962C8B-B14F-4D97-AF65-F5344CB8AC3E}">
        <p14:creationId xmlns="" xmlns:p14="http://schemas.microsoft.com/office/powerpoint/2010/main" val="281948114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mtClean="0"/>
              <a:t>To</a:t>
            </a:r>
            <a:r>
              <a:rPr lang="en-US" baseline="0" smtClean="0"/>
              <a:t> change the first sample business card, replace the content with your own. To change the logo, select the picture “replace with LOGO” and choose Change Picture on the Picture Tools Format tab.</a:t>
            </a:r>
          </a:p>
          <a:p>
            <a:endParaRPr lang="en-US" baseline="0" smtClean="0"/>
          </a:p>
          <a:p>
            <a:r>
              <a:rPr lang="en-US" baseline="0" smtClean="0"/>
              <a:t>Or, if you’d rather start from a clean slate, press the New Slide button on the Home tab to insert a new page. Now enter your text in the empty placeholders and add your logo using Insert Picture.</a:t>
            </a:r>
            <a:endParaRPr lang="en-US"/>
          </a:p>
        </p:txBody>
      </p:sp>
      <p:sp>
        <p:nvSpPr>
          <p:cNvPr id="4" name="Slide Number Placeholder 3"/>
          <p:cNvSpPr>
            <a:spLocks noGrp="1"/>
          </p:cNvSpPr>
          <p:nvPr>
            <p:ph type="sldNum" sz="quarter" idx="10"/>
          </p:nvPr>
        </p:nvSpPr>
        <p:spPr/>
        <p:txBody>
          <a:bodyPr/>
          <a:lstStyle/>
          <a:p>
            <a:fld id="{2108A67B-D4E7-463C-8DE6-E343473A155E}" type="slidenum">
              <a:rPr lang="en-US" smtClean="0"/>
              <a:pPr/>
              <a:t>1</a:t>
            </a:fld>
            <a:endParaRPr lang="en-US"/>
          </a:p>
        </p:txBody>
      </p:sp>
    </p:spTree>
    <p:extLst>
      <p:ext uri="{BB962C8B-B14F-4D97-AF65-F5344CB8AC3E}">
        <p14:creationId xmlns="" xmlns:p14="http://schemas.microsoft.com/office/powerpoint/2010/main" val="7580123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Business Cards 10-up">
    <p:spTree>
      <p:nvGrpSpPr>
        <p:cNvPr id="1" name=""/>
        <p:cNvGrpSpPr/>
        <p:nvPr/>
      </p:nvGrpSpPr>
      <p:grpSpPr>
        <a:xfrm>
          <a:off x="0" y="0"/>
          <a:ext cx="0" cy="0"/>
          <a:chOff x="0" y="0"/>
          <a:chExt cx="0" cy="0"/>
        </a:xfrm>
      </p:grpSpPr>
      <p:sp>
        <p:nvSpPr>
          <p:cNvPr id="20" name="Text Placeholder 19"/>
          <p:cNvSpPr>
            <a:spLocks noGrp="1"/>
          </p:cNvSpPr>
          <p:nvPr>
            <p:ph type="body" sz="quarter" idx="10" hasCustomPrompt="1"/>
          </p:nvPr>
        </p:nvSpPr>
        <p:spPr>
          <a:xfrm>
            <a:off x="835300" y="1151213"/>
            <a:ext cx="2903820" cy="185282"/>
          </a:xfrm>
        </p:spPr>
        <p:txBody>
          <a:bodyPr lIns="0" tIns="0" rIns="0" bIns="0" anchor="t">
            <a:noAutofit/>
          </a:bodyPr>
          <a:lstStyle>
            <a:lvl1pPr marL="0" indent="0" algn="ctr">
              <a:lnSpc>
                <a:spcPct val="80000"/>
              </a:lnSpc>
              <a:spcBef>
                <a:spcPts val="0"/>
              </a:spcBef>
              <a:buNone/>
              <a:defRPr sz="1200" b="0" cap="none" baseline="0">
                <a:solidFill>
                  <a:schemeClr val="accent3"/>
                </a:solidFill>
                <a:latin typeface="+mn-lt"/>
              </a:defRPr>
            </a:lvl1pPr>
            <a:lvl2pPr marL="0" indent="0">
              <a:spcBef>
                <a:spcPts val="0"/>
              </a:spcBef>
              <a:buNone/>
              <a:defRPr sz="900"/>
            </a:lvl2pPr>
            <a:lvl3pPr marL="0" indent="0">
              <a:spcBef>
                <a:spcPts val="0"/>
              </a:spcBef>
              <a:buNone/>
              <a:defRPr sz="900"/>
            </a:lvl3pPr>
            <a:lvl4pPr marL="0" indent="0">
              <a:spcBef>
                <a:spcPts val="0"/>
              </a:spcBef>
              <a:buNone/>
              <a:defRPr sz="900"/>
            </a:lvl4pPr>
            <a:lvl5pPr marL="0" indent="0">
              <a:spcBef>
                <a:spcPts val="0"/>
              </a:spcBef>
              <a:buNone/>
              <a:defRPr sz="900"/>
            </a:lvl5pPr>
          </a:lstStyle>
          <a:p>
            <a:pPr lvl="0"/>
            <a:r>
              <a:rPr/>
              <a:t>[Name]</a:t>
            </a:r>
          </a:p>
        </p:txBody>
      </p:sp>
      <p:sp>
        <p:nvSpPr>
          <p:cNvPr id="22" name="Text Placeholder 21"/>
          <p:cNvSpPr>
            <a:spLocks noGrp="1"/>
          </p:cNvSpPr>
          <p:nvPr>
            <p:ph type="body" sz="quarter" idx="11" hasCustomPrompt="1"/>
          </p:nvPr>
        </p:nvSpPr>
        <p:spPr>
          <a:xfrm>
            <a:off x="833568" y="1322101"/>
            <a:ext cx="2907284" cy="140384"/>
          </a:xfrm>
        </p:spPr>
        <p:txBody>
          <a:bodyPr lIns="0" tIns="0" rIns="0" bIns="0" anchor="t">
            <a:noAutofit/>
          </a:bodyPr>
          <a:lstStyle>
            <a:lvl1pPr marL="0" indent="0" algn="ctr">
              <a:lnSpc>
                <a:spcPct val="80000"/>
              </a:lnSpc>
              <a:spcBef>
                <a:spcPts val="0"/>
              </a:spcBef>
              <a:buNone/>
              <a:defRPr sz="800" b="0">
                <a:solidFill>
                  <a:schemeClr val="accent5"/>
                </a:solidFill>
                <a:latin typeface="+mn-lt"/>
              </a:defRPr>
            </a:lvl1pPr>
            <a:lvl2pPr marL="0" indent="0">
              <a:spcBef>
                <a:spcPts val="0"/>
              </a:spcBef>
              <a:buNone/>
              <a:defRPr sz="700" b="1">
                <a:solidFill>
                  <a:schemeClr val="tx1">
                    <a:lumMod val="65000"/>
                    <a:lumOff val="35000"/>
                  </a:schemeClr>
                </a:solidFill>
              </a:defRPr>
            </a:lvl2pPr>
            <a:lvl3pPr marL="0" indent="0">
              <a:spcBef>
                <a:spcPts val="0"/>
              </a:spcBef>
              <a:buNone/>
              <a:defRPr sz="700" b="1">
                <a:solidFill>
                  <a:schemeClr val="tx1">
                    <a:lumMod val="65000"/>
                    <a:lumOff val="35000"/>
                  </a:schemeClr>
                </a:solidFill>
              </a:defRPr>
            </a:lvl3pPr>
            <a:lvl4pPr marL="0" indent="0">
              <a:spcBef>
                <a:spcPts val="0"/>
              </a:spcBef>
              <a:buNone/>
              <a:defRPr sz="700" b="1">
                <a:solidFill>
                  <a:schemeClr val="tx1">
                    <a:lumMod val="65000"/>
                    <a:lumOff val="35000"/>
                  </a:schemeClr>
                </a:solidFill>
              </a:defRPr>
            </a:lvl4pPr>
            <a:lvl5pPr marL="0" indent="0">
              <a:spcBef>
                <a:spcPts val="0"/>
              </a:spcBef>
              <a:buNone/>
              <a:defRPr sz="700" b="1">
                <a:solidFill>
                  <a:schemeClr val="tx1">
                    <a:lumMod val="65000"/>
                    <a:lumOff val="35000"/>
                  </a:schemeClr>
                </a:solidFill>
              </a:defRPr>
            </a:lvl5pPr>
          </a:lstStyle>
          <a:p>
            <a:pPr lvl="0"/>
            <a:r>
              <a:rPr/>
              <a:t>[Title]</a:t>
            </a:r>
          </a:p>
        </p:txBody>
      </p:sp>
      <p:sp>
        <p:nvSpPr>
          <p:cNvPr id="112" name="Text Placeholder 31"/>
          <p:cNvSpPr>
            <a:spLocks noGrp="1"/>
          </p:cNvSpPr>
          <p:nvPr>
            <p:ph type="body" sz="quarter" idx="80" hasCustomPrompt="1"/>
          </p:nvPr>
        </p:nvSpPr>
        <p:spPr>
          <a:xfrm>
            <a:off x="833314" y="1575119"/>
            <a:ext cx="2907792" cy="140081"/>
          </a:xfrm>
        </p:spPr>
        <p:txBody>
          <a:bodyPr lIns="0" tIns="0" rIns="0" bIns="0">
            <a:noAutofit/>
          </a:bodyPr>
          <a:lstStyle>
            <a:lvl1pPr marL="0" indent="0" algn="ctr">
              <a:lnSpc>
                <a:spcPct val="80000"/>
              </a:lnSpc>
              <a:spcBef>
                <a:spcPts val="0"/>
              </a:spcBef>
              <a:buNone/>
              <a:defRPr sz="900" b="0" cap="none" baseline="0">
                <a:solidFill>
                  <a:schemeClr val="accent6"/>
                </a:solidFill>
                <a:latin typeface="+mn-lt"/>
              </a:defRPr>
            </a:lvl1pPr>
            <a:lvl2pPr marL="0" indent="0">
              <a:spcBef>
                <a:spcPts val="0"/>
              </a:spcBef>
              <a:buNone/>
              <a:defRPr sz="700">
                <a:solidFill>
                  <a:schemeClr val="tx1">
                    <a:lumMod val="65000"/>
                    <a:lumOff val="35000"/>
                  </a:schemeClr>
                </a:solidFill>
              </a:defRPr>
            </a:lvl2pPr>
            <a:lvl3pPr marL="0" indent="0">
              <a:spcBef>
                <a:spcPts val="0"/>
              </a:spcBef>
              <a:buNone/>
              <a:defRPr sz="700">
                <a:solidFill>
                  <a:schemeClr val="tx1">
                    <a:lumMod val="65000"/>
                    <a:lumOff val="35000"/>
                  </a:schemeClr>
                </a:solidFill>
              </a:defRPr>
            </a:lvl3pPr>
            <a:lvl4pPr marL="0" indent="0">
              <a:spcBef>
                <a:spcPts val="0"/>
              </a:spcBef>
              <a:buNone/>
              <a:defRPr sz="700">
                <a:solidFill>
                  <a:schemeClr val="tx1">
                    <a:lumMod val="65000"/>
                    <a:lumOff val="35000"/>
                  </a:schemeClr>
                </a:solidFill>
              </a:defRPr>
            </a:lvl4pPr>
            <a:lvl5pPr marL="0" indent="0">
              <a:spcBef>
                <a:spcPts val="0"/>
              </a:spcBef>
              <a:buNone/>
              <a:defRPr sz="700">
                <a:solidFill>
                  <a:schemeClr val="tx1">
                    <a:lumMod val="65000"/>
                    <a:lumOff val="35000"/>
                  </a:schemeClr>
                </a:solidFill>
              </a:defRPr>
            </a:lvl5pPr>
          </a:lstStyle>
          <a:p>
            <a:pPr lvl="0"/>
            <a:r>
              <a:rPr/>
              <a:t>[Company]</a:t>
            </a:r>
          </a:p>
        </p:txBody>
      </p:sp>
      <p:sp>
        <p:nvSpPr>
          <p:cNvPr id="32" name="Text Placeholder 31"/>
          <p:cNvSpPr>
            <a:spLocks noGrp="1"/>
          </p:cNvSpPr>
          <p:nvPr>
            <p:ph type="body" sz="quarter" idx="16" hasCustomPrompt="1"/>
          </p:nvPr>
        </p:nvSpPr>
        <p:spPr>
          <a:xfrm>
            <a:off x="833314" y="1709584"/>
            <a:ext cx="2907792" cy="128016"/>
          </a:xfrm>
        </p:spPr>
        <p:txBody>
          <a:bodyPr lIns="0" tIns="0" rIns="0" bIns="0">
            <a:noAutofit/>
          </a:bodyPr>
          <a:lstStyle>
            <a:lvl1pPr marL="0" indent="0" algn="ctr">
              <a:lnSpc>
                <a:spcPct val="80000"/>
              </a:lnSpc>
              <a:spcBef>
                <a:spcPts val="0"/>
              </a:spcBef>
              <a:buNone/>
              <a:defRPr sz="800" b="0">
                <a:solidFill>
                  <a:schemeClr val="accent5"/>
                </a:solidFill>
                <a:latin typeface="+mn-lt"/>
              </a:defRPr>
            </a:lvl1pPr>
            <a:lvl2pPr marL="0" indent="0">
              <a:spcBef>
                <a:spcPts val="0"/>
              </a:spcBef>
              <a:buNone/>
              <a:defRPr sz="700">
                <a:solidFill>
                  <a:schemeClr val="tx1">
                    <a:lumMod val="65000"/>
                    <a:lumOff val="35000"/>
                  </a:schemeClr>
                </a:solidFill>
              </a:defRPr>
            </a:lvl2pPr>
            <a:lvl3pPr marL="0" indent="0">
              <a:spcBef>
                <a:spcPts val="0"/>
              </a:spcBef>
              <a:buNone/>
              <a:defRPr sz="700">
                <a:solidFill>
                  <a:schemeClr val="tx1">
                    <a:lumMod val="65000"/>
                    <a:lumOff val="35000"/>
                  </a:schemeClr>
                </a:solidFill>
              </a:defRPr>
            </a:lvl3pPr>
            <a:lvl4pPr marL="0" indent="0">
              <a:spcBef>
                <a:spcPts val="0"/>
              </a:spcBef>
              <a:buNone/>
              <a:defRPr sz="700">
                <a:solidFill>
                  <a:schemeClr val="tx1">
                    <a:lumMod val="65000"/>
                    <a:lumOff val="35000"/>
                  </a:schemeClr>
                </a:solidFill>
              </a:defRPr>
            </a:lvl4pPr>
            <a:lvl5pPr marL="0" indent="0">
              <a:spcBef>
                <a:spcPts val="0"/>
              </a:spcBef>
              <a:buNone/>
              <a:defRPr sz="700">
                <a:solidFill>
                  <a:schemeClr val="tx1">
                    <a:lumMod val="65000"/>
                    <a:lumOff val="35000"/>
                  </a:schemeClr>
                </a:solidFill>
              </a:defRPr>
            </a:lvl5pPr>
          </a:lstStyle>
          <a:p>
            <a:pPr lvl="0"/>
            <a:r>
              <a:rPr/>
              <a:t>[Street Address, City, ST ZIP Code]</a:t>
            </a:r>
          </a:p>
        </p:txBody>
      </p:sp>
      <p:sp>
        <p:nvSpPr>
          <p:cNvPr id="148" name="Text Placeholder 27"/>
          <p:cNvSpPr>
            <a:spLocks noGrp="1"/>
          </p:cNvSpPr>
          <p:nvPr>
            <p:ph type="body" sz="quarter" idx="84" hasCustomPrompt="1"/>
          </p:nvPr>
        </p:nvSpPr>
        <p:spPr>
          <a:xfrm>
            <a:off x="833314" y="1830246"/>
            <a:ext cx="2907792" cy="128016"/>
          </a:xfrm>
        </p:spPr>
        <p:txBody>
          <a:bodyPr lIns="0" tIns="0" rIns="0" bIns="0" anchor="t">
            <a:noAutofit/>
          </a:bodyPr>
          <a:lstStyle>
            <a:lvl1pPr marL="0" indent="0" algn="ctr">
              <a:lnSpc>
                <a:spcPct val="80000"/>
              </a:lnSpc>
              <a:spcBef>
                <a:spcPts val="0"/>
              </a:spcBef>
              <a:buFontTx/>
              <a:buNone/>
              <a:defRPr sz="800" b="0" baseline="0">
                <a:solidFill>
                  <a:schemeClr val="accent5"/>
                </a:solidFill>
                <a:latin typeface="+mn-lt"/>
              </a:defRPr>
            </a:lvl1pPr>
            <a:lvl2pPr marL="0" indent="0">
              <a:spcBef>
                <a:spcPts val="0"/>
              </a:spcBef>
              <a:buFontTx/>
              <a:buNone/>
              <a:defRPr sz="700">
                <a:solidFill>
                  <a:schemeClr val="accent1"/>
                </a:solidFill>
              </a:defRPr>
            </a:lvl2pPr>
            <a:lvl3pPr marL="0" indent="0">
              <a:spcBef>
                <a:spcPts val="0"/>
              </a:spcBef>
              <a:buFontTx/>
              <a:buNone/>
              <a:defRPr sz="700">
                <a:solidFill>
                  <a:schemeClr val="accent1"/>
                </a:solidFill>
              </a:defRPr>
            </a:lvl3pPr>
            <a:lvl4pPr marL="0" indent="0">
              <a:spcBef>
                <a:spcPts val="0"/>
              </a:spcBef>
              <a:buFontTx/>
              <a:buNone/>
              <a:defRPr sz="700">
                <a:solidFill>
                  <a:schemeClr val="accent1"/>
                </a:solidFill>
              </a:defRPr>
            </a:lvl4pPr>
            <a:lvl5pPr marL="0" indent="0">
              <a:spcBef>
                <a:spcPts val="0"/>
              </a:spcBef>
              <a:buFontTx/>
              <a:buNone/>
              <a:defRPr sz="700">
                <a:solidFill>
                  <a:schemeClr val="accent1"/>
                </a:solidFill>
              </a:defRPr>
            </a:lvl5pPr>
          </a:lstStyle>
          <a:p>
            <a:pPr lvl="0"/>
            <a:r>
              <a:rPr/>
              <a:t>[Web Address]</a:t>
            </a:r>
          </a:p>
        </p:txBody>
      </p:sp>
      <p:sp>
        <p:nvSpPr>
          <p:cNvPr id="125" name="Text Placeholder 23"/>
          <p:cNvSpPr>
            <a:spLocks noGrp="1"/>
          </p:cNvSpPr>
          <p:nvPr>
            <p:ph type="body" sz="quarter" idx="82" hasCustomPrompt="1"/>
          </p:nvPr>
        </p:nvSpPr>
        <p:spPr>
          <a:xfrm>
            <a:off x="833314" y="1997600"/>
            <a:ext cx="2907792" cy="128016"/>
          </a:xfrm>
        </p:spPr>
        <p:txBody>
          <a:bodyPr lIns="0" tIns="0" rIns="0" bIns="0" anchor="b">
            <a:noAutofit/>
          </a:bodyPr>
          <a:lstStyle>
            <a:lvl1pPr marL="0" indent="0" algn="ctr">
              <a:lnSpc>
                <a:spcPct val="80000"/>
              </a:lnSpc>
              <a:spcBef>
                <a:spcPts val="0"/>
              </a:spcBef>
              <a:buNone/>
              <a:defRPr sz="800" b="0">
                <a:solidFill>
                  <a:schemeClr val="accent5"/>
                </a:solidFill>
                <a:latin typeface="+mn-lt"/>
              </a:defRPr>
            </a:lvl1pPr>
            <a:lvl2pPr marL="0" indent="0">
              <a:spcBef>
                <a:spcPts val="0"/>
              </a:spcBef>
              <a:buNone/>
              <a:defRPr sz="700"/>
            </a:lvl2pPr>
            <a:lvl3pPr marL="0" indent="0">
              <a:spcBef>
                <a:spcPts val="0"/>
              </a:spcBef>
              <a:buNone/>
              <a:defRPr sz="700"/>
            </a:lvl3pPr>
            <a:lvl4pPr marL="0" indent="0">
              <a:spcBef>
                <a:spcPts val="0"/>
              </a:spcBef>
              <a:buNone/>
              <a:defRPr sz="700"/>
            </a:lvl4pPr>
            <a:lvl5pPr marL="0" indent="0">
              <a:spcBef>
                <a:spcPts val="0"/>
              </a:spcBef>
              <a:buNone/>
              <a:defRPr sz="700"/>
            </a:lvl5pPr>
          </a:lstStyle>
          <a:p>
            <a:pPr lvl="0"/>
            <a:r>
              <a:rPr/>
              <a:t>[Telephone] | [Email]</a:t>
            </a:r>
          </a:p>
        </p:txBody>
      </p:sp>
      <p:sp>
        <p:nvSpPr>
          <p:cNvPr id="83" name="Text Placeholder 19"/>
          <p:cNvSpPr>
            <a:spLocks noGrp="1"/>
          </p:cNvSpPr>
          <p:nvPr>
            <p:ph type="body" sz="quarter" idx="85" hasCustomPrompt="1"/>
          </p:nvPr>
        </p:nvSpPr>
        <p:spPr>
          <a:xfrm>
            <a:off x="4027886" y="1151213"/>
            <a:ext cx="2903820" cy="185282"/>
          </a:xfrm>
        </p:spPr>
        <p:txBody>
          <a:bodyPr lIns="0" tIns="0" rIns="0" bIns="0" anchor="t">
            <a:noAutofit/>
          </a:bodyPr>
          <a:lstStyle>
            <a:lvl1pPr marL="0" indent="0" algn="ctr">
              <a:lnSpc>
                <a:spcPct val="80000"/>
              </a:lnSpc>
              <a:spcBef>
                <a:spcPts val="0"/>
              </a:spcBef>
              <a:buNone/>
              <a:defRPr sz="1200" b="0" cap="none" baseline="0">
                <a:solidFill>
                  <a:schemeClr val="accent3"/>
                </a:solidFill>
                <a:latin typeface="+mn-lt"/>
              </a:defRPr>
            </a:lvl1pPr>
            <a:lvl2pPr marL="0" indent="0">
              <a:spcBef>
                <a:spcPts val="0"/>
              </a:spcBef>
              <a:buNone/>
              <a:defRPr sz="900"/>
            </a:lvl2pPr>
            <a:lvl3pPr marL="0" indent="0">
              <a:spcBef>
                <a:spcPts val="0"/>
              </a:spcBef>
              <a:buNone/>
              <a:defRPr sz="900"/>
            </a:lvl3pPr>
            <a:lvl4pPr marL="0" indent="0">
              <a:spcBef>
                <a:spcPts val="0"/>
              </a:spcBef>
              <a:buNone/>
              <a:defRPr sz="900"/>
            </a:lvl4pPr>
            <a:lvl5pPr marL="0" indent="0">
              <a:spcBef>
                <a:spcPts val="0"/>
              </a:spcBef>
              <a:buNone/>
              <a:defRPr sz="900"/>
            </a:lvl5pPr>
          </a:lstStyle>
          <a:p>
            <a:pPr lvl="0"/>
            <a:r>
              <a:rPr/>
              <a:t>[Name]</a:t>
            </a:r>
          </a:p>
        </p:txBody>
      </p:sp>
      <p:sp>
        <p:nvSpPr>
          <p:cNvPr id="84" name="Text Placeholder 21"/>
          <p:cNvSpPr>
            <a:spLocks noGrp="1"/>
          </p:cNvSpPr>
          <p:nvPr>
            <p:ph type="body" sz="quarter" idx="86" hasCustomPrompt="1"/>
          </p:nvPr>
        </p:nvSpPr>
        <p:spPr>
          <a:xfrm>
            <a:off x="4026154" y="1322101"/>
            <a:ext cx="2907284" cy="140384"/>
          </a:xfrm>
        </p:spPr>
        <p:txBody>
          <a:bodyPr lIns="0" tIns="0" rIns="0" bIns="0" anchor="t">
            <a:noAutofit/>
          </a:bodyPr>
          <a:lstStyle>
            <a:lvl1pPr marL="0" indent="0" algn="ctr">
              <a:lnSpc>
                <a:spcPct val="80000"/>
              </a:lnSpc>
              <a:spcBef>
                <a:spcPts val="0"/>
              </a:spcBef>
              <a:buNone/>
              <a:defRPr sz="800" b="0">
                <a:solidFill>
                  <a:schemeClr val="accent5"/>
                </a:solidFill>
                <a:latin typeface="+mn-lt"/>
              </a:defRPr>
            </a:lvl1pPr>
            <a:lvl2pPr marL="0" indent="0">
              <a:spcBef>
                <a:spcPts val="0"/>
              </a:spcBef>
              <a:buNone/>
              <a:defRPr sz="700" b="1">
                <a:solidFill>
                  <a:schemeClr val="tx1">
                    <a:lumMod val="65000"/>
                    <a:lumOff val="35000"/>
                  </a:schemeClr>
                </a:solidFill>
              </a:defRPr>
            </a:lvl2pPr>
            <a:lvl3pPr marL="0" indent="0">
              <a:spcBef>
                <a:spcPts val="0"/>
              </a:spcBef>
              <a:buNone/>
              <a:defRPr sz="700" b="1">
                <a:solidFill>
                  <a:schemeClr val="tx1">
                    <a:lumMod val="65000"/>
                    <a:lumOff val="35000"/>
                  </a:schemeClr>
                </a:solidFill>
              </a:defRPr>
            </a:lvl3pPr>
            <a:lvl4pPr marL="0" indent="0">
              <a:spcBef>
                <a:spcPts val="0"/>
              </a:spcBef>
              <a:buNone/>
              <a:defRPr sz="700" b="1">
                <a:solidFill>
                  <a:schemeClr val="tx1">
                    <a:lumMod val="65000"/>
                    <a:lumOff val="35000"/>
                  </a:schemeClr>
                </a:solidFill>
              </a:defRPr>
            </a:lvl4pPr>
            <a:lvl5pPr marL="0" indent="0">
              <a:spcBef>
                <a:spcPts val="0"/>
              </a:spcBef>
              <a:buNone/>
              <a:defRPr sz="700" b="1">
                <a:solidFill>
                  <a:schemeClr val="tx1">
                    <a:lumMod val="65000"/>
                    <a:lumOff val="35000"/>
                  </a:schemeClr>
                </a:solidFill>
              </a:defRPr>
            </a:lvl5pPr>
          </a:lstStyle>
          <a:p>
            <a:pPr lvl="0"/>
            <a:r>
              <a:rPr/>
              <a:t>[Title]</a:t>
            </a:r>
          </a:p>
        </p:txBody>
      </p:sp>
      <p:sp>
        <p:nvSpPr>
          <p:cNvPr id="85" name="Text Placeholder 31"/>
          <p:cNvSpPr>
            <a:spLocks noGrp="1"/>
          </p:cNvSpPr>
          <p:nvPr>
            <p:ph type="body" sz="quarter" idx="87" hasCustomPrompt="1"/>
          </p:nvPr>
        </p:nvSpPr>
        <p:spPr>
          <a:xfrm>
            <a:off x="4025900" y="1575119"/>
            <a:ext cx="2907792" cy="140081"/>
          </a:xfrm>
        </p:spPr>
        <p:txBody>
          <a:bodyPr lIns="0" tIns="0" rIns="0" bIns="0">
            <a:noAutofit/>
          </a:bodyPr>
          <a:lstStyle>
            <a:lvl1pPr marL="0" indent="0" algn="ctr">
              <a:lnSpc>
                <a:spcPct val="80000"/>
              </a:lnSpc>
              <a:spcBef>
                <a:spcPts val="0"/>
              </a:spcBef>
              <a:buNone/>
              <a:defRPr sz="900" b="0" cap="none" baseline="0">
                <a:solidFill>
                  <a:schemeClr val="accent6"/>
                </a:solidFill>
                <a:latin typeface="+mn-lt"/>
              </a:defRPr>
            </a:lvl1pPr>
            <a:lvl2pPr marL="0" indent="0">
              <a:spcBef>
                <a:spcPts val="0"/>
              </a:spcBef>
              <a:buNone/>
              <a:defRPr sz="700">
                <a:solidFill>
                  <a:schemeClr val="tx1">
                    <a:lumMod val="65000"/>
                    <a:lumOff val="35000"/>
                  </a:schemeClr>
                </a:solidFill>
              </a:defRPr>
            </a:lvl2pPr>
            <a:lvl3pPr marL="0" indent="0">
              <a:spcBef>
                <a:spcPts val="0"/>
              </a:spcBef>
              <a:buNone/>
              <a:defRPr sz="700">
                <a:solidFill>
                  <a:schemeClr val="tx1">
                    <a:lumMod val="65000"/>
                    <a:lumOff val="35000"/>
                  </a:schemeClr>
                </a:solidFill>
              </a:defRPr>
            </a:lvl3pPr>
            <a:lvl4pPr marL="0" indent="0">
              <a:spcBef>
                <a:spcPts val="0"/>
              </a:spcBef>
              <a:buNone/>
              <a:defRPr sz="700">
                <a:solidFill>
                  <a:schemeClr val="tx1">
                    <a:lumMod val="65000"/>
                    <a:lumOff val="35000"/>
                  </a:schemeClr>
                </a:solidFill>
              </a:defRPr>
            </a:lvl4pPr>
            <a:lvl5pPr marL="0" indent="0">
              <a:spcBef>
                <a:spcPts val="0"/>
              </a:spcBef>
              <a:buNone/>
              <a:defRPr sz="700">
                <a:solidFill>
                  <a:schemeClr val="tx1">
                    <a:lumMod val="65000"/>
                    <a:lumOff val="35000"/>
                  </a:schemeClr>
                </a:solidFill>
              </a:defRPr>
            </a:lvl5pPr>
          </a:lstStyle>
          <a:p>
            <a:pPr lvl="0"/>
            <a:r>
              <a:rPr/>
              <a:t>[Company]</a:t>
            </a:r>
          </a:p>
        </p:txBody>
      </p:sp>
      <p:sp>
        <p:nvSpPr>
          <p:cNvPr id="86" name="Text Placeholder 31"/>
          <p:cNvSpPr>
            <a:spLocks noGrp="1"/>
          </p:cNvSpPr>
          <p:nvPr>
            <p:ph type="body" sz="quarter" idx="88" hasCustomPrompt="1"/>
          </p:nvPr>
        </p:nvSpPr>
        <p:spPr>
          <a:xfrm>
            <a:off x="4025900" y="1709584"/>
            <a:ext cx="2907792" cy="128016"/>
          </a:xfrm>
        </p:spPr>
        <p:txBody>
          <a:bodyPr lIns="0" tIns="0" rIns="0" bIns="0">
            <a:noAutofit/>
          </a:bodyPr>
          <a:lstStyle>
            <a:lvl1pPr marL="0" indent="0" algn="ctr">
              <a:lnSpc>
                <a:spcPct val="80000"/>
              </a:lnSpc>
              <a:spcBef>
                <a:spcPts val="0"/>
              </a:spcBef>
              <a:buNone/>
              <a:defRPr sz="800" b="0">
                <a:solidFill>
                  <a:schemeClr val="accent5"/>
                </a:solidFill>
                <a:latin typeface="+mn-lt"/>
              </a:defRPr>
            </a:lvl1pPr>
            <a:lvl2pPr marL="0" indent="0">
              <a:spcBef>
                <a:spcPts val="0"/>
              </a:spcBef>
              <a:buNone/>
              <a:defRPr sz="700">
                <a:solidFill>
                  <a:schemeClr val="tx1">
                    <a:lumMod val="65000"/>
                    <a:lumOff val="35000"/>
                  </a:schemeClr>
                </a:solidFill>
              </a:defRPr>
            </a:lvl2pPr>
            <a:lvl3pPr marL="0" indent="0">
              <a:spcBef>
                <a:spcPts val="0"/>
              </a:spcBef>
              <a:buNone/>
              <a:defRPr sz="700">
                <a:solidFill>
                  <a:schemeClr val="tx1">
                    <a:lumMod val="65000"/>
                    <a:lumOff val="35000"/>
                  </a:schemeClr>
                </a:solidFill>
              </a:defRPr>
            </a:lvl3pPr>
            <a:lvl4pPr marL="0" indent="0">
              <a:spcBef>
                <a:spcPts val="0"/>
              </a:spcBef>
              <a:buNone/>
              <a:defRPr sz="700">
                <a:solidFill>
                  <a:schemeClr val="tx1">
                    <a:lumMod val="65000"/>
                    <a:lumOff val="35000"/>
                  </a:schemeClr>
                </a:solidFill>
              </a:defRPr>
            </a:lvl4pPr>
            <a:lvl5pPr marL="0" indent="0">
              <a:spcBef>
                <a:spcPts val="0"/>
              </a:spcBef>
              <a:buNone/>
              <a:defRPr sz="700">
                <a:solidFill>
                  <a:schemeClr val="tx1">
                    <a:lumMod val="65000"/>
                    <a:lumOff val="35000"/>
                  </a:schemeClr>
                </a:solidFill>
              </a:defRPr>
            </a:lvl5pPr>
          </a:lstStyle>
          <a:p>
            <a:pPr lvl="0"/>
            <a:r>
              <a:rPr/>
              <a:t>[Street Address, City, ST ZIP Code]</a:t>
            </a:r>
          </a:p>
        </p:txBody>
      </p:sp>
      <p:sp>
        <p:nvSpPr>
          <p:cNvPr id="87" name="Text Placeholder 27"/>
          <p:cNvSpPr>
            <a:spLocks noGrp="1"/>
          </p:cNvSpPr>
          <p:nvPr>
            <p:ph type="body" sz="quarter" idx="89" hasCustomPrompt="1"/>
          </p:nvPr>
        </p:nvSpPr>
        <p:spPr>
          <a:xfrm>
            <a:off x="4025900" y="1830246"/>
            <a:ext cx="2907792" cy="128016"/>
          </a:xfrm>
        </p:spPr>
        <p:txBody>
          <a:bodyPr lIns="0" tIns="0" rIns="0" bIns="0" anchor="t">
            <a:noAutofit/>
          </a:bodyPr>
          <a:lstStyle>
            <a:lvl1pPr marL="0" indent="0" algn="ctr">
              <a:lnSpc>
                <a:spcPct val="80000"/>
              </a:lnSpc>
              <a:spcBef>
                <a:spcPts val="0"/>
              </a:spcBef>
              <a:buFontTx/>
              <a:buNone/>
              <a:defRPr sz="800" b="0" baseline="0">
                <a:solidFill>
                  <a:schemeClr val="accent5"/>
                </a:solidFill>
                <a:latin typeface="+mn-lt"/>
              </a:defRPr>
            </a:lvl1pPr>
            <a:lvl2pPr marL="0" indent="0">
              <a:spcBef>
                <a:spcPts val="0"/>
              </a:spcBef>
              <a:buFontTx/>
              <a:buNone/>
              <a:defRPr sz="700">
                <a:solidFill>
                  <a:schemeClr val="accent1"/>
                </a:solidFill>
              </a:defRPr>
            </a:lvl2pPr>
            <a:lvl3pPr marL="0" indent="0">
              <a:spcBef>
                <a:spcPts val="0"/>
              </a:spcBef>
              <a:buFontTx/>
              <a:buNone/>
              <a:defRPr sz="700">
                <a:solidFill>
                  <a:schemeClr val="accent1"/>
                </a:solidFill>
              </a:defRPr>
            </a:lvl3pPr>
            <a:lvl4pPr marL="0" indent="0">
              <a:spcBef>
                <a:spcPts val="0"/>
              </a:spcBef>
              <a:buFontTx/>
              <a:buNone/>
              <a:defRPr sz="700">
                <a:solidFill>
                  <a:schemeClr val="accent1"/>
                </a:solidFill>
              </a:defRPr>
            </a:lvl4pPr>
            <a:lvl5pPr marL="0" indent="0">
              <a:spcBef>
                <a:spcPts val="0"/>
              </a:spcBef>
              <a:buFontTx/>
              <a:buNone/>
              <a:defRPr sz="700">
                <a:solidFill>
                  <a:schemeClr val="accent1"/>
                </a:solidFill>
              </a:defRPr>
            </a:lvl5pPr>
          </a:lstStyle>
          <a:p>
            <a:pPr lvl="0"/>
            <a:r>
              <a:rPr/>
              <a:t>[Web Address]</a:t>
            </a:r>
          </a:p>
        </p:txBody>
      </p:sp>
      <p:sp>
        <p:nvSpPr>
          <p:cNvPr id="88" name="Text Placeholder 23"/>
          <p:cNvSpPr>
            <a:spLocks noGrp="1"/>
          </p:cNvSpPr>
          <p:nvPr>
            <p:ph type="body" sz="quarter" idx="90" hasCustomPrompt="1"/>
          </p:nvPr>
        </p:nvSpPr>
        <p:spPr>
          <a:xfrm>
            <a:off x="4025900" y="1997600"/>
            <a:ext cx="2907792" cy="128016"/>
          </a:xfrm>
        </p:spPr>
        <p:txBody>
          <a:bodyPr lIns="0" tIns="0" rIns="0" bIns="0" anchor="b">
            <a:noAutofit/>
          </a:bodyPr>
          <a:lstStyle>
            <a:lvl1pPr marL="0" indent="0" algn="ctr">
              <a:lnSpc>
                <a:spcPct val="80000"/>
              </a:lnSpc>
              <a:spcBef>
                <a:spcPts val="0"/>
              </a:spcBef>
              <a:buNone/>
              <a:defRPr sz="800" b="0">
                <a:solidFill>
                  <a:schemeClr val="accent5"/>
                </a:solidFill>
                <a:latin typeface="+mn-lt"/>
              </a:defRPr>
            </a:lvl1pPr>
            <a:lvl2pPr marL="0" indent="0">
              <a:spcBef>
                <a:spcPts val="0"/>
              </a:spcBef>
              <a:buNone/>
              <a:defRPr sz="700"/>
            </a:lvl2pPr>
            <a:lvl3pPr marL="0" indent="0">
              <a:spcBef>
                <a:spcPts val="0"/>
              </a:spcBef>
              <a:buNone/>
              <a:defRPr sz="700"/>
            </a:lvl3pPr>
            <a:lvl4pPr marL="0" indent="0">
              <a:spcBef>
                <a:spcPts val="0"/>
              </a:spcBef>
              <a:buNone/>
              <a:defRPr sz="700"/>
            </a:lvl4pPr>
            <a:lvl5pPr marL="0" indent="0">
              <a:spcBef>
                <a:spcPts val="0"/>
              </a:spcBef>
              <a:buNone/>
              <a:defRPr sz="700"/>
            </a:lvl5pPr>
          </a:lstStyle>
          <a:p>
            <a:pPr lvl="0"/>
            <a:r>
              <a:rPr/>
              <a:t>[Telephone] | [Email]</a:t>
            </a:r>
          </a:p>
        </p:txBody>
      </p:sp>
      <p:sp>
        <p:nvSpPr>
          <p:cNvPr id="91" name="Text Placeholder 19"/>
          <p:cNvSpPr>
            <a:spLocks noGrp="1"/>
          </p:cNvSpPr>
          <p:nvPr>
            <p:ph type="body" sz="quarter" idx="92" hasCustomPrompt="1"/>
          </p:nvPr>
        </p:nvSpPr>
        <p:spPr>
          <a:xfrm>
            <a:off x="835300" y="2984500"/>
            <a:ext cx="2903820" cy="185282"/>
          </a:xfrm>
        </p:spPr>
        <p:txBody>
          <a:bodyPr lIns="0" tIns="0" rIns="0" bIns="0" anchor="t">
            <a:noAutofit/>
          </a:bodyPr>
          <a:lstStyle>
            <a:lvl1pPr marL="0" indent="0" algn="ctr">
              <a:lnSpc>
                <a:spcPct val="80000"/>
              </a:lnSpc>
              <a:spcBef>
                <a:spcPts val="0"/>
              </a:spcBef>
              <a:buNone/>
              <a:defRPr sz="1200" b="0" cap="none" baseline="0">
                <a:solidFill>
                  <a:schemeClr val="accent3"/>
                </a:solidFill>
                <a:latin typeface="+mn-lt"/>
              </a:defRPr>
            </a:lvl1pPr>
            <a:lvl2pPr marL="0" indent="0">
              <a:spcBef>
                <a:spcPts val="0"/>
              </a:spcBef>
              <a:buNone/>
              <a:defRPr sz="900"/>
            </a:lvl2pPr>
            <a:lvl3pPr marL="0" indent="0">
              <a:spcBef>
                <a:spcPts val="0"/>
              </a:spcBef>
              <a:buNone/>
              <a:defRPr sz="900"/>
            </a:lvl3pPr>
            <a:lvl4pPr marL="0" indent="0">
              <a:spcBef>
                <a:spcPts val="0"/>
              </a:spcBef>
              <a:buNone/>
              <a:defRPr sz="900"/>
            </a:lvl4pPr>
            <a:lvl5pPr marL="0" indent="0">
              <a:spcBef>
                <a:spcPts val="0"/>
              </a:spcBef>
              <a:buNone/>
              <a:defRPr sz="900"/>
            </a:lvl5pPr>
          </a:lstStyle>
          <a:p>
            <a:pPr lvl="0"/>
            <a:r>
              <a:rPr/>
              <a:t>[Name]</a:t>
            </a:r>
          </a:p>
        </p:txBody>
      </p:sp>
      <p:sp>
        <p:nvSpPr>
          <p:cNvPr id="92" name="Text Placeholder 21"/>
          <p:cNvSpPr>
            <a:spLocks noGrp="1"/>
          </p:cNvSpPr>
          <p:nvPr>
            <p:ph type="body" sz="quarter" idx="93" hasCustomPrompt="1"/>
          </p:nvPr>
        </p:nvSpPr>
        <p:spPr>
          <a:xfrm>
            <a:off x="833568" y="3155388"/>
            <a:ext cx="2907284" cy="140384"/>
          </a:xfrm>
        </p:spPr>
        <p:txBody>
          <a:bodyPr lIns="0" tIns="0" rIns="0" bIns="0" anchor="t">
            <a:noAutofit/>
          </a:bodyPr>
          <a:lstStyle>
            <a:lvl1pPr marL="0" indent="0" algn="ctr">
              <a:lnSpc>
                <a:spcPct val="80000"/>
              </a:lnSpc>
              <a:spcBef>
                <a:spcPts val="0"/>
              </a:spcBef>
              <a:buNone/>
              <a:defRPr sz="800" b="0">
                <a:solidFill>
                  <a:schemeClr val="accent5"/>
                </a:solidFill>
                <a:latin typeface="+mn-lt"/>
              </a:defRPr>
            </a:lvl1pPr>
            <a:lvl2pPr marL="0" indent="0">
              <a:spcBef>
                <a:spcPts val="0"/>
              </a:spcBef>
              <a:buNone/>
              <a:defRPr sz="700" b="1">
                <a:solidFill>
                  <a:schemeClr val="tx1">
                    <a:lumMod val="65000"/>
                    <a:lumOff val="35000"/>
                  </a:schemeClr>
                </a:solidFill>
              </a:defRPr>
            </a:lvl2pPr>
            <a:lvl3pPr marL="0" indent="0">
              <a:spcBef>
                <a:spcPts val="0"/>
              </a:spcBef>
              <a:buNone/>
              <a:defRPr sz="700" b="1">
                <a:solidFill>
                  <a:schemeClr val="tx1">
                    <a:lumMod val="65000"/>
                    <a:lumOff val="35000"/>
                  </a:schemeClr>
                </a:solidFill>
              </a:defRPr>
            </a:lvl3pPr>
            <a:lvl4pPr marL="0" indent="0">
              <a:spcBef>
                <a:spcPts val="0"/>
              </a:spcBef>
              <a:buNone/>
              <a:defRPr sz="700" b="1">
                <a:solidFill>
                  <a:schemeClr val="tx1">
                    <a:lumMod val="65000"/>
                    <a:lumOff val="35000"/>
                  </a:schemeClr>
                </a:solidFill>
              </a:defRPr>
            </a:lvl4pPr>
            <a:lvl5pPr marL="0" indent="0">
              <a:spcBef>
                <a:spcPts val="0"/>
              </a:spcBef>
              <a:buNone/>
              <a:defRPr sz="700" b="1">
                <a:solidFill>
                  <a:schemeClr val="tx1">
                    <a:lumMod val="65000"/>
                    <a:lumOff val="35000"/>
                  </a:schemeClr>
                </a:solidFill>
              </a:defRPr>
            </a:lvl5pPr>
          </a:lstStyle>
          <a:p>
            <a:pPr lvl="0"/>
            <a:r>
              <a:rPr/>
              <a:t>[Title]</a:t>
            </a:r>
          </a:p>
        </p:txBody>
      </p:sp>
      <p:sp>
        <p:nvSpPr>
          <p:cNvPr id="93" name="Text Placeholder 31"/>
          <p:cNvSpPr>
            <a:spLocks noGrp="1"/>
          </p:cNvSpPr>
          <p:nvPr>
            <p:ph type="body" sz="quarter" idx="94" hasCustomPrompt="1"/>
          </p:nvPr>
        </p:nvSpPr>
        <p:spPr>
          <a:xfrm>
            <a:off x="833314" y="3408406"/>
            <a:ext cx="2907792" cy="140081"/>
          </a:xfrm>
        </p:spPr>
        <p:txBody>
          <a:bodyPr lIns="0" tIns="0" rIns="0" bIns="0">
            <a:noAutofit/>
          </a:bodyPr>
          <a:lstStyle>
            <a:lvl1pPr marL="0" indent="0" algn="ctr">
              <a:lnSpc>
                <a:spcPct val="80000"/>
              </a:lnSpc>
              <a:spcBef>
                <a:spcPts val="0"/>
              </a:spcBef>
              <a:buNone/>
              <a:defRPr sz="900" b="0" cap="none" baseline="0">
                <a:solidFill>
                  <a:schemeClr val="accent6"/>
                </a:solidFill>
                <a:latin typeface="+mn-lt"/>
              </a:defRPr>
            </a:lvl1pPr>
            <a:lvl2pPr marL="0" indent="0">
              <a:spcBef>
                <a:spcPts val="0"/>
              </a:spcBef>
              <a:buNone/>
              <a:defRPr sz="700">
                <a:solidFill>
                  <a:schemeClr val="tx1">
                    <a:lumMod val="65000"/>
                    <a:lumOff val="35000"/>
                  </a:schemeClr>
                </a:solidFill>
              </a:defRPr>
            </a:lvl2pPr>
            <a:lvl3pPr marL="0" indent="0">
              <a:spcBef>
                <a:spcPts val="0"/>
              </a:spcBef>
              <a:buNone/>
              <a:defRPr sz="700">
                <a:solidFill>
                  <a:schemeClr val="tx1">
                    <a:lumMod val="65000"/>
                    <a:lumOff val="35000"/>
                  </a:schemeClr>
                </a:solidFill>
              </a:defRPr>
            </a:lvl3pPr>
            <a:lvl4pPr marL="0" indent="0">
              <a:spcBef>
                <a:spcPts val="0"/>
              </a:spcBef>
              <a:buNone/>
              <a:defRPr sz="700">
                <a:solidFill>
                  <a:schemeClr val="tx1">
                    <a:lumMod val="65000"/>
                    <a:lumOff val="35000"/>
                  </a:schemeClr>
                </a:solidFill>
              </a:defRPr>
            </a:lvl4pPr>
            <a:lvl5pPr marL="0" indent="0">
              <a:spcBef>
                <a:spcPts val="0"/>
              </a:spcBef>
              <a:buNone/>
              <a:defRPr sz="700">
                <a:solidFill>
                  <a:schemeClr val="tx1">
                    <a:lumMod val="65000"/>
                    <a:lumOff val="35000"/>
                  </a:schemeClr>
                </a:solidFill>
              </a:defRPr>
            </a:lvl5pPr>
          </a:lstStyle>
          <a:p>
            <a:pPr lvl="0"/>
            <a:r>
              <a:rPr/>
              <a:t>[Company]</a:t>
            </a:r>
          </a:p>
        </p:txBody>
      </p:sp>
      <p:sp>
        <p:nvSpPr>
          <p:cNvPr id="94" name="Text Placeholder 31"/>
          <p:cNvSpPr>
            <a:spLocks noGrp="1"/>
          </p:cNvSpPr>
          <p:nvPr>
            <p:ph type="body" sz="quarter" idx="95" hasCustomPrompt="1"/>
          </p:nvPr>
        </p:nvSpPr>
        <p:spPr>
          <a:xfrm>
            <a:off x="833314" y="3542871"/>
            <a:ext cx="2907792" cy="128016"/>
          </a:xfrm>
        </p:spPr>
        <p:txBody>
          <a:bodyPr lIns="0" tIns="0" rIns="0" bIns="0">
            <a:noAutofit/>
          </a:bodyPr>
          <a:lstStyle>
            <a:lvl1pPr marL="0" indent="0" algn="ctr">
              <a:lnSpc>
                <a:spcPct val="80000"/>
              </a:lnSpc>
              <a:spcBef>
                <a:spcPts val="0"/>
              </a:spcBef>
              <a:buNone/>
              <a:defRPr sz="800" b="0">
                <a:solidFill>
                  <a:schemeClr val="accent5"/>
                </a:solidFill>
                <a:latin typeface="+mn-lt"/>
              </a:defRPr>
            </a:lvl1pPr>
            <a:lvl2pPr marL="0" indent="0">
              <a:spcBef>
                <a:spcPts val="0"/>
              </a:spcBef>
              <a:buNone/>
              <a:defRPr sz="700">
                <a:solidFill>
                  <a:schemeClr val="tx1">
                    <a:lumMod val="65000"/>
                    <a:lumOff val="35000"/>
                  </a:schemeClr>
                </a:solidFill>
              </a:defRPr>
            </a:lvl2pPr>
            <a:lvl3pPr marL="0" indent="0">
              <a:spcBef>
                <a:spcPts val="0"/>
              </a:spcBef>
              <a:buNone/>
              <a:defRPr sz="700">
                <a:solidFill>
                  <a:schemeClr val="tx1">
                    <a:lumMod val="65000"/>
                    <a:lumOff val="35000"/>
                  </a:schemeClr>
                </a:solidFill>
              </a:defRPr>
            </a:lvl3pPr>
            <a:lvl4pPr marL="0" indent="0">
              <a:spcBef>
                <a:spcPts val="0"/>
              </a:spcBef>
              <a:buNone/>
              <a:defRPr sz="700">
                <a:solidFill>
                  <a:schemeClr val="tx1">
                    <a:lumMod val="65000"/>
                    <a:lumOff val="35000"/>
                  </a:schemeClr>
                </a:solidFill>
              </a:defRPr>
            </a:lvl4pPr>
            <a:lvl5pPr marL="0" indent="0">
              <a:spcBef>
                <a:spcPts val="0"/>
              </a:spcBef>
              <a:buNone/>
              <a:defRPr sz="700">
                <a:solidFill>
                  <a:schemeClr val="tx1">
                    <a:lumMod val="65000"/>
                    <a:lumOff val="35000"/>
                  </a:schemeClr>
                </a:solidFill>
              </a:defRPr>
            </a:lvl5pPr>
          </a:lstStyle>
          <a:p>
            <a:pPr lvl="0"/>
            <a:r>
              <a:rPr/>
              <a:t>[Street Address, City, ST ZIP Code]</a:t>
            </a:r>
          </a:p>
        </p:txBody>
      </p:sp>
      <p:sp>
        <p:nvSpPr>
          <p:cNvPr id="95" name="Text Placeholder 27"/>
          <p:cNvSpPr>
            <a:spLocks noGrp="1"/>
          </p:cNvSpPr>
          <p:nvPr>
            <p:ph type="body" sz="quarter" idx="96" hasCustomPrompt="1"/>
          </p:nvPr>
        </p:nvSpPr>
        <p:spPr>
          <a:xfrm>
            <a:off x="833314" y="3663533"/>
            <a:ext cx="2907792" cy="128016"/>
          </a:xfrm>
        </p:spPr>
        <p:txBody>
          <a:bodyPr lIns="0" tIns="0" rIns="0" bIns="0" anchor="t">
            <a:noAutofit/>
          </a:bodyPr>
          <a:lstStyle>
            <a:lvl1pPr marL="0" indent="0" algn="ctr">
              <a:lnSpc>
                <a:spcPct val="80000"/>
              </a:lnSpc>
              <a:spcBef>
                <a:spcPts val="0"/>
              </a:spcBef>
              <a:buFontTx/>
              <a:buNone/>
              <a:defRPr sz="800" b="0" baseline="0">
                <a:solidFill>
                  <a:schemeClr val="accent5"/>
                </a:solidFill>
                <a:latin typeface="+mn-lt"/>
              </a:defRPr>
            </a:lvl1pPr>
            <a:lvl2pPr marL="0" indent="0">
              <a:spcBef>
                <a:spcPts val="0"/>
              </a:spcBef>
              <a:buFontTx/>
              <a:buNone/>
              <a:defRPr sz="700">
                <a:solidFill>
                  <a:schemeClr val="accent1"/>
                </a:solidFill>
              </a:defRPr>
            </a:lvl2pPr>
            <a:lvl3pPr marL="0" indent="0">
              <a:spcBef>
                <a:spcPts val="0"/>
              </a:spcBef>
              <a:buFontTx/>
              <a:buNone/>
              <a:defRPr sz="700">
                <a:solidFill>
                  <a:schemeClr val="accent1"/>
                </a:solidFill>
              </a:defRPr>
            </a:lvl3pPr>
            <a:lvl4pPr marL="0" indent="0">
              <a:spcBef>
                <a:spcPts val="0"/>
              </a:spcBef>
              <a:buFontTx/>
              <a:buNone/>
              <a:defRPr sz="700">
                <a:solidFill>
                  <a:schemeClr val="accent1"/>
                </a:solidFill>
              </a:defRPr>
            </a:lvl4pPr>
            <a:lvl5pPr marL="0" indent="0">
              <a:spcBef>
                <a:spcPts val="0"/>
              </a:spcBef>
              <a:buFontTx/>
              <a:buNone/>
              <a:defRPr sz="700">
                <a:solidFill>
                  <a:schemeClr val="accent1"/>
                </a:solidFill>
              </a:defRPr>
            </a:lvl5pPr>
          </a:lstStyle>
          <a:p>
            <a:pPr lvl="0"/>
            <a:r>
              <a:rPr/>
              <a:t>[Web Address]</a:t>
            </a:r>
          </a:p>
        </p:txBody>
      </p:sp>
      <p:sp>
        <p:nvSpPr>
          <p:cNvPr id="96" name="Text Placeholder 23"/>
          <p:cNvSpPr>
            <a:spLocks noGrp="1"/>
          </p:cNvSpPr>
          <p:nvPr>
            <p:ph type="body" sz="quarter" idx="97" hasCustomPrompt="1"/>
          </p:nvPr>
        </p:nvSpPr>
        <p:spPr>
          <a:xfrm>
            <a:off x="833314" y="3830887"/>
            <a:ext cx="2907792" cy="128016"/>
          </a:xfrm>
        </p:spPr>
        <p:txBody>
          <a:bodyPr lIns="0" tIns="0" rIns="0" bIns="0" anchor="b">
            <a:noAutofit/>
          </a:bodyPr>
          <a:lstStyle>
            <a:lvl1pPr marL="0" indent="0" algn="ctr">
              <a:lnSpc>
                <a:spcPct val="80000"/>
              </a:lnSpc>
              <a:spcBef>
                <a:spcPts val="0"/>
              </a:spcBef>
              <a:buNone/>
              <a:defRPr sz="800" b="0">
                <a:solidFill>
                  <a:schemeClr val="accent5"/>
                </a:solidFill>
                <a:latin typeface="+mn-lt"/>
              </a:defRPr>
            </a:lvl1pPr>
            <a:lvl2pPr marL="0" indent="0">
              <a:spcBef>
                <a:spcPts val="0"/>
              </a:spcBef>
              <a:buNone/>
              <a:defRPr sz="700"/>
            </a:lvl2pPr>
            <a:lvl3pPr marL="0" indent="0">
              <a:spcBef>
                <a:spcPts val="0"/>
              </a:spcBef>
              <a:buNone/>
              <a:defRPr sz="700"/>
            </a:lvl3pPr>
            <a:lvl4pPr marL="0" indent="0">
              <a:spcBef>
                <a:spcPts val="0"/>
              </a:spcBef>
              <a:buNone/>
              <a:defRPr sz="700"/>
            </a:lvl4pPr>
            <a:lvl5pPr marL="0" indent="0">
              <a:spcBef>
                <a:spcPts val="0"/>
              </a:spcBef>
              <a:buNone/>
              <a:defRPr sz="700"/>
            </a:lvl5pPr>
          </a:lstStyle>
          <a:p>
            <a:pPr lvl="0"/>
            <a:r>
              <a:rPr/>
              <a:t>[Telephone] | [Email]</a:t>
            </a:r>
          </a:p>
        </p:txBody>
      </p:sp>
      <p:sp>
        <p:nvSpPr>
          <p:cNvPr id="99" name="Text Placeholder 19"/>
          <p:cNvSpPr>
            <a:spLocks noGrp="1"/>
          </p:cNvSpPr>
          <p:nvPr>
            <p:ph type="body" sz="quarter" idx="99" hasCustomPrompt="1"/>
          </p:nvPr>
        </p:nvSpPr>
        <p:spPr>
          <a:xfrm>
            <a:off x="4027886" y="2984500"/>
            <a:ext cx="2903820" cy="185282"/>
          </a:xfrm>
        </p:spPr>
        <p:txBody>
          <a:bodyPr lIns="0" tIns="0" rIns="0" bIns="0" anchor="t">
            <a:noAutofit/>
          </a:bodyPr>
          <a:lstStyle>
            <a:lvl1pPr marL="0" indent="0" algn="ctr">
              <a:lnSpc>
                <a:spcPct val="80000"/>
              </a:lnSpc>
              <a:spcBef>
                <a:spcPts val="0"/>
              </a:spcBef>
              <a:buNone/>
              <a:defRPr sz="1200" b="0" cap="none" baseline="0">
                <a:solidFill>
                  <a:schemeClr val="accent3"/>
                </a:solidFill>
                <a:latin typeface="+mn-lt"/>
              </a:defRPr>
            </a:lvl1pPr>
            <a:lvl2pPr marL="0" indent="0">
              <a:spcBef>
                <a:spcPts val="0"/>
              </a:spcBef>
              <a:buNone/>
              <a:defRPr sz="900"/>
            </a:lvl2pPr>
            <a:lvl3pPr marL="0" indent="0">
              <a:spcBef>
                <a:spcPts val="0"/>
              </a:spcBef>
              <a:buNone/>
              <a:defRPr sz="900"/>
            </a:lvl3pPr>
            <a:lvl4pPr marL="0" indent="0">
              <a:spcBef>
                <a:spcPts val="0"/>
              </a:spcBef>
              <a:buNone/>
              <a:defRPr sz="900"/>
            </a:lvl4pPr>
            <a:lvl5pPr marL="0" indent="0">
              <a:spcBef>
                <a:spcPts val="0"/>
              </a:spcBef>
              <a:buNone/>
              <a:defRPr sz="900"/>
            </a:lvl5pPr>
          </a:lstStyle>
          <a:p>
            <a:pPr lvl="0"/>
            <a:r>
              <a:rPr/>
              <a:t>[Name]</a:t>
            </a:r>
          </a:p>
        </p:txBody>
      </p:sp>
      <p:sp>
        <p:nvSpPr>
          <p:cNvPr id="100" name="Text Placeholder 21"/>
          <p:cNvSpPr>
            <a:spLocks noGrp="1"/>
          </p:cNvSpPr>
          <p:nvPr>
            <p:ph type="body" sz="quarter" idx="100" hasCustomPrompt="1"/>
          </p:nvPr>
        </p:nvSpPr>
        <p:spPr>
          <a:xfrm>
            <a:off x="4026154" y="3155388"/>
            <a:ext cx="2907284" cy="140384"/>
          </a:xfrm>
        </p:spPr>
        <p:txBody>
          <a:bodyPr lIns="0" tIns="0" rIns="0" bIns="0" anchor="t">
            <a:noAutofit/>
          </a:bodyPr>
          <a:lstStyle>
            <a:lvl1pPr marL="0" indent="0" algn="ctr">
              <a:lnSpc>
                <a:spcPct val="80000"/>
              </a:lnSpc>
              <a:spcBef>
                <a:spcPts val="0"/>
              </a:spcBef>
              <a:buNone/>
              <a:defRPr sz="800" b="0">
                <a:solidFill>
                  <a:schemeClr val="accent5"/>
                </a:solidFill>
                <a:latin typeface="+mn-lt"/>
              </a:defRPr>
            </a:lvl1pPr>
            <a:lvl2pPr marL="0" indent="0">
              <a:spcBef>
                <a:spcPts val="0"/>
              </a:spcBef>
              <a:buNone/>
              <a:defRPr sz="700" b="1">
                <a:solidFill>
                  <a:schemeClr val="tx1">
                    <a:lumMod val="65000"/>
                    <a:lumOff val="35000"/>
                  </a:schemeClr>
                </a:solidFill>
              </a:defRPr>
            </a:lvl2pPr>
            <a:lvl3pPr marL="0" indent="0">
              <a:spcBef>
                <a:spcPts val="0"/>
              </a:spcBef>
              <a:buNone/>
              <a:defRPr sz="700" b="1">
                <a:solidFill>
                  <a:schemeClr val="tx1">
                    <a:lumMod val="65000"/>
                    <a:lumOff val="35000"/>
                  </a:schemeClr>
                </a:solidFill>
              </a:defRPr>
            </a:lvl3pPr>
            <a:lvl4pPr marL="0" indent="0">
              <a:spcBef>
                <a:spcPts val="0"/>
              </a:spcBef>
              <a:buNone/>
              <a:defRPr sz="700" b="1">
                <a:solidFill>
                  <a:schemeClr val="tx1">
                    <a:lumMod val="65000"/>
                    <a:lumOff val="35000"/>
                  </a:schemeClr>
                </a:solidFill>
              </a:defRPr>
            </a:lvl4pPr>
            <a:lvl5pPr marL="0" indent="0">
              <a:spcBef>
                <a:spcPts val="0"/>
              </a:spcBef>
              <a:buNone/>
              <a:defRPr sz="700" b="1">
                <a:solidFill>
                  <a:schemeClr val="tx1">
                    <a:lumMod val="65000"/>
                    <a:lumOff val="35000"/>
                  </a:schemeClr>
                </a:solidFill>
              </a:defRPr>
            </a:lvl5pPr>
          </a:lstStyle>
          <a:p>
            <a:pPr lvl="0"/>
            <a:r>
              <a:rPr/>
              <a:t>[Title]</a:t>
            </a:r>
          </a:p>
        </p:txBody>
      </p:sp>
      <p:sp>
        <p:nvSpPr>
          <p:cNvPr id="101" name="Text Placeholder 31"/>
          <p:cNvSpPr>
            <a:spLocks noGrp="1"/>
          </p:cNvSpPr>
          <p:nvPr>
            <p:ph type="body" sz="quarter" idx="101" hasCustomPrompt="1"/>
          </p:nvPr>
        </p:nvSpPr>
        <p:spPr>
          <a:xfrm>
            <a:off x="4025900" y="3408406"/>
            <a:ext cx="2907792" cy="140081"/>
          </a:xfrm>
        </p:spPr>
        <p:txBody>
          <a:bodyPr lIns="0" tIns="0" rIns="0" bIns="0">
            <a:noAutofit/>
          </a:bodyPr>
          <a:lstStyle>
            <a:lvl1pPr marL="0" indent="0" algn="ctr">
              <a:lnSpc>
                <a:spcPct val="80000"/>
              </a:lnSpc>
              <a:spcBef>
                <a:spcPts val="0"/>
              </a:spcBef>
              <a:buNone/>
              <a:defRPr sz="900" b="0" cap="none" baseline="0">
                <a:solidFill>
                  <a:schemeClr val="accent6"/>
                </a:solidFill>
                <a:latin typeface="+mn-lt"/>
              </a:defRPr>
            </a:lvl1pPr>
            <a:lvl2pPr marL="0" indent="0">
              <a:spcBef>
                <a:spcPts val="0"/>
              </a:spcBef>
              <a:buNone/>
              <a:defRPr sz="700">
                <a:solidFill>
                  <a:schemeClr val="tx1">
                    <a:lumMod val="65000"/>
                    <a:lumOff val="35000"/>
                  </a:schemeClr>
                </a:solidFill>
              </a:defRPr>
            </a:lvl2pPr>
            <a:lvl3pPr marL="0" indent="0">
              <a:spcBef>
                <a:spcPts val="0"/>
              </a:spcBef>
              <a:buNone/>
              <a:defRPr sz="700">
                <a:solidFill>
                  <a:schemeClr val="tx1">
                    <a:lumMod val="65000"/>
                    <a:lumOff val="35000"/>
                  </a:schemeClr>
                </a:solidFill>
              </a:defRPr>
            </a:lvl3pPr>
            <a:lvl4pPr marL="0" indent="0">
              <a:spcBef>
                <a:spcPts val="0"/>
              </a:spcBef>
              <a:buNone/>
              <a:defRPr sz="700">
                <a:solidFill>
                  <a:schemeClr val="tx1">
                    <a:lumMod val="65000"/>
                    <a:lumOff val="35000"/>
                  </a:schemeClr>
                </a:solidFill>
              </a:defRPr>
            </a:lvl4pPr>
            <a:lvl5pPr marL="0" indent="0">
              <a:spcBef>
                <a:spcPts val="0"/>
              </a:spcBef>
              <a:buNone/>
              <a:defRPr sz="700">
                <a:solidFill>
                  <a:schemeClr val="tx1">
                    <a:lumMod val="65000"/>
                    <a:lumOff val="35000"/>
                  </a:schemeClr>
                </a:solidFill>
              </a:defRPr>
            </a:lvl5pPr>
          </a:lstStyle>
          <a:p>
            <a:pPr lvl="0"/>
            <a:r>
              <a:rPr/>
              <a:t>[Company]</a:t>
            </a:r>
          </a:p>
        </p:txBody>
      </p:sp>
      <p:sp>
        <p:nvSpPr>
          <p:cNvPr id="102" name="Text Placeholder 31"/>
          <p:cNvSpPr>
            <a:spLocks noGrp="1"/>
          </p:cNvSpPr>
          <p:nvPr>
            <p:ph type="body" sz="quarter" idx="102" hasCustomPrompt="1"/>
          </p:nvPr>
        </p:nvSpPr>
        <p:spPr>
          <a:xfrm>
            <a:off x="4025900" y="3542871"/>
            <a:ext cx="2907792" cy="128016"/>
          </a:xfrm>
        </p:spPr>
        <p:txBody>
          <a:bodyPr lIns="0" tIns="0" rIns="0" bIns="0">
            <a:noAutofit/>
          </a:bodyPr>
          <a:lstStyle>
            <a:lvl1pPr marL="0" indent="0" algn="ctr">
              <a:lnSpc>
                <a:spcPct val="80000"/>
              </a:lnSpc>
              <a:spcBef>
                <a:spcPts val="0"/>
              </a:spcBef>
              <a:buNone/>
              <a:defRPr sz="800" b="0">
                <a:solidFill>
                  <a:schemeClr val="accent5"/>
                </a:solidFill>
                <a:latin typeface="+mn-lt"/>
              </a:defRPr>
            </a:lvl1pPr>
            <a:lvl2pPr marL="0" indent="0">
              <a:spcBef>
                <a:spcPts val="0"/>
              </a:spcBef>
              <a:buNone/>
              <a:defRPr sz="700">
                <a:solidFill>
                  <a:schemeClr val="tx1">
                    <a:lumMod val="65000"/>
                    <a:lumOff val="35000"/>
                  </a:schemeClr>
                </a:solidFill>
              </a:defRPr>
            </a:lvl2pPr>
            <a:lvl3pPr marL="0" indent="0">
              <a:spcBef>
                <a:spcPts val="0"/>
              </a:spcBef>
              <a:buNone/>
              <a:defRPr sz="700">
                <a:solidFill>
                  <a:schemeClr val="tx1">
                    <a:lumMod val="65000"/>
                    <a:lumOff val="35000"/>
                  </a:schemeClr>
                </a:solidFill>
              </a:defRPr>
            </a:lvl3pPr>
            <a:lvl4pPr marL="0" indent="0">
              <a:spcBef>
                <a:spcPts val="0"/>
              </a:spcBef>
              <a:buNone/>
              <a:defRPr sz="700">
                <a:solidFill>
                  <a:schemeClr val="tx1">
                    <a:lumMod val="65000"/>
                    <a:lumOff val="35000"/>
                  </a:schemeClr>
                </a:solidFill>
              </a:defRPr>
            </a:lvl4pPr>
            <a:lvl5pPr marL="0" indent="0">
              <a:spcBef>
                <a:spcPts val="0"/>
              </a:spcBef>
              <a:buNone/>
              <a:defRPr sz="700">
                <a:solidFill>
                  <a:schemeClr val="tx1">
                    <a:lumMod val="65000"/>
                    <a:lumOff val="35000"/>
                  </a:schemeClr>
                </a:solidFill>
              </a:defRPr>
            </a:lvl5pPr>
          </a:lstStyle>
          <a:p>
            <a:pPr lvl="0"/>
            <a:r>
              <a:rPr/>
              <a:t>[Street Address, City, ST ZIP Code]</a:t>
            </a:r>
          </a:p>
        </p:txBody>
      </p:sp>
      <p:sp>
        <p:nvSpPr>
          <p:cNvPr id="103" name="Text Placeholder 27"/>
          <p:cNvSpPr>
            <a:spLocks noGrp="1"/>
          </p:cNvSpPr>
          <p:nvPr>
            <p:ph type="body" sz="quarter" idx="103" hasCustomPrompt="1"/>
          </p:nvPr>
        </p:nvSpPr>
        <p:spPr>
          <a:xfrm>
            <a:off x="4025900" y="3663533"/>
            <a:ext cx="2907792" cy="128016"/>
          </a:xfrm>
        </p:spPr>
        <p:txBody>
          <a:bodyPr lIns="0" tIns="0" rIns="0" bIns="0" anchor="t">
            <a:noAutofit/>
          </a:bodyPr>
          <a:lstStyle>
            <a:lvl1pPr marL="0" indent="0" algn="ctr">
              <a:lnSpc>
                <a:spcPct val="80000"/>
              </a:lnSpc>
              <a:spcBef>
                <a:spcPts val="0"/>
              </a:spcBef>
              <a:buFontTx/>
              <a:buNone/>
              <a:defRPr sz="800" b="0" baseline="0">
                <a:solidFill>
                  <a:schemeClr val="accent5"/>
                </a:solidFill>
                <a:latin typeface="+mn-lt"/>
              </a:defRPr>
            </a:lvl1pPr>
            <a:lvl2pPr marL="0" indent="0">
              <a:spcBef>
                <a:spcPts val="0"/>
              </a:spcBef>
              <a:buFontTx/>
              <a:buNone/>
              <a:defRPr sz="700">
                <a:solidFill>
                  <a:schemeClr val="accent1"/>
                </a:solidFill>
              </a:defRPr>
            </a:lvl2pPr>
            <a:lvl3pPr marL="0" indent="0">
              <a:spcBef>
                <a:spcPts val="0"/>
              </a:spcBef>
              <a:buFontTx/>
              <a:buNone/>
              <a:defRPr sz="700">
                <a:solidFill>
                  <a:schemeClr val="accent1"/>
                </a:solidFill>
              </a:defRPr>
            </a:lvl3pPr>
            <a:lvl4pPr marL="0" indent="0">
              <a:spcBef>
                <a:spcPts val="0"/>
              </a:spcBef>
              <a:buFontTx/>
              <a:buNone/>
              <a:defRPr sz="700">
                <a:solidFill>
                  <a:schemeClr val="accent1"/>
                </a:solidFill>
              </a:defRPr>
            </a:lvl4pPr>
            <a:lvl5pPr marL="0" indent="0">
              <a:spcBef>
                <a:spcPts val="0"/>
              </a:spcBef>
              <a:buFontTx/>
              <a:buNone/>
              <a:defRPr sz="700">
                <a:solidFill>
                  <a:schemeClr val="accent1"/>
                </a:solidFill>
              </a:defRPr>
            </a:lvl5pPr>
          </a:lstStyle>
          <a:p>
            <a:pPr lvl="0"/>
            <a:r>
              <a:rPr/>
              <a:t>[Web Address]</a:t>
            </a:r>
          </a:p>
        </p:txBody>
      </p:sp>
      <p:sp>
        <p:nvSpPr>
          <p:cNvPr id="104" name="Text Placeholder 23"/>
          <p:cNvSpPr>
            <a:spLocks noGrp="1"/>
          </p:cNvSpPr>
          <p:nvPr>
            <p:ph type="body" sz="quarter" idx="104" hasCustomPrompt="1"/>
          </p:nvPr>
        </p:nvSpPr>
        <p:spPr>
          <a:xfrm>
            <a:off x="4025900" y="3830887"/>
            <a:ext cx="2907792" cy="128016"/>
          </a:xfrm>
        </p:spPr>
        <p:txBody>
          <a:bodyPr lIns="0" tIns="0" rIns="0" bIns="0" anchor="b">
            <a:noAutofit/>
          </a:bodyPr>
          <a:lstStyle>
            <a:lvl1pPr marL="0" indent="0" algn="ctr">
              <a:lnSpc>
                <a:spcPct val="80000"/>
              </a:lnSpc>
              <a:spcBef>
                <a:spcPts val="0"/>
              </a:spcBef>
              <a:buNone/>
              <a:defRPr sz="800" b="0">
                <a:solidFill>
                  <a:schemeClr val="accent5"/>
                </a:solidFill>
                <a:latin typeface="+mn-lt"/>
              </a:defRPr>
            </a:lvl1pPr>
            <a:lvl2pPr marL="0" indent="0">
              <a:spcBef>
                <a:spcPts val="0"/>
              </a:spcBef>
              <a:buNone/>
              <a:defRPr sz="700"/>
            </a:lvl2pPr>
            <a:lvl3pPr marL="0" indent="0">
              <a:spcBef>
                <a:spcPts val="0"/>
              </a:spcBef>
              <a:buNone/>
              <a:defRPr sz="700"/>
            </a:lvl3pPr>
            <a:lvl4pPr marL="0" indent="0">
              <a:spcBef>
                <a:spcPts val="0"/>
              </a:spcBef>
              <a:buNone/>
              <a:defRPr sz="700"/>
            </a:lvl4pPr>
            <a:lvl5pPr marL="0" indent="0">
              <a:spcBef>
                <a:spcPts val="0"/>
              </a:spcBef>
              <a:buNone/>
              <a:defRPr sz="700"/>
            </a:lvl5pPr>
          </a:lstStyle>
          <a:p>
            <a:pPr lvl="0"/>
            <a:r>
              <a:rPr/>
              <a:t>[Telephone] | [Email]</a:t>
            </a:r>
          </a:p>
        </p:txBody>
      </p:sp>
      <p:sp>
        <p:nvSpPr>
          <p:cNvPr id="107" name="Text Placeholder 19"/>
          <p:cNvSpPr>
            <a:spLocks noGrp="1"/>
          </p:cNvSpPr>
          <p:nvPr>
            <p:ph type="body" sz="quarter" idx="106" hasCustomPrompt="1"/>
          </p:nvPr>
        </p:nvSpPr>
        <p:spPr>
          <a:xfrm>
            <a:off x="835300" y="4813300"/>
            <a:ext cx="2903820" cy="185282"/>
          </a:xfrm>
        </p:spPr>
        <p:txBody>
          <a:bodyPr lIns="0" tIns="0" rIns="0" bIns="0" anchor="t">
            <a:noAutofit/>
          </a:bodyPr>
          <a:lstStyle>
            <a:lvl1pPr marL="0" indent="0" algn="ctr">
              <a:lnSpc>
                <a:spcPct val="80000"/>
              </a:lnSpc>
              <a:spcBef>
                <a:spcPts val="0"/>
              </a:spcBef>
              <a:buNone/>
              <a:defRPr sz="1200" b="0" cap="none" baseline="0">
                <a:solidFill>
                  <a:schemeClr val="accent3"/>
                </a:solidFill>
                <a:latin typeface="+mn-lt"/>
              </a:defRPr>
            </a:lvl1pPr>
            <a:lvl2pPr marL="0" indent="0">
              <a:spcBef>
                <a:spcPts val="0"/>
              </a:spcBef>
              <a:buNone/>
              <a:defRPr sz="900"/>
            </a:lvl2pPr>
            <a:lvl3pPr marL="0" indent="0">
              <a:spcBef>
                <a:spcPts val="0"/>
              </a:spcBef>
              <a:buNone/>
              <a:defRPr sz="900"/>
            </a:lvl3pPr>
            <a:lvl4pPr marL="0" indent="0">
              <a:spcBef>
                <a:spcPts val="0"/>
              </a:spcBef>
              <a:buNone/>
              <a:defRPr sz="900"/>
            </a:lvl4pPr>
            <a:lvl5pPr marL="0" indent="0">
              <a:spcBef>
                <a:spcPts val="0"/>
              </a:spcBef>
              <a:buNone/>
              <a:defRPr sz="900"/>
            </a:lvl5pPr>
          </a:lstStyle>
          <a:p>
            <a:pPr lvl="0"/>
            <a:r>
              <a:rPr/>
              <a:t>[Name]</a:t>
            </a:r>
          </a:p>
        </p:txBody>
      </p:sp>
      <p:sp>
        <p:nvSpPr>
          <p:cNvPr id="108" name="Text Placeholder 21"/>
          <p:cNvSpPr>
            <a:spLocks noGrp="1"/>
          </p:cNvSpPr>
          <p:nvPr>
            <p:ph type="body" sz="quarter" idx="107" hasCustomPrompt="1"/>
          </p:nvPr>
        </p:nvSpPr>
        <p:spPr>
          <a:xfrm>
            <a:off x="833568" y="4984188"/>
            <a:ext cx="2907284" cy="140384"/>
          </a:xfrm>
        </p:spPr>
        <p:txBody>
          <a:bodyPr lIns="0" tIns="0" rIns="0" bIns="0" anchor="t">
            <a:noAutofit/>
          </a:bodyPr>
          <a:lstStyle>
            <a:lvl1pPr marL="0" indent="0" algn="ctr">
              <a:lnSpc>
                <a:spcPct val="80000"/>
              </a:lnSpc>
              <a:spcBef>
                <a:spcPts val="0"/>
              </a:spcBef>
              <a:buNone/>
              <a:defRPr sz="800" b="0">
                <a:solidFill>
                  <a:schemeClr val="accent5"/>
                </a:solidFill>
                <a:latin typeface="+mn-lt"/>
              </a:defRPr>
            </a:lvl1pPr>
            <a:lvl2pPr marL="0" indent="0">
              <a:spcBef>
                <a:spcPts val="0"/>
              </a:spcBef>
              <a:buNone/>
              <a:defRPr sz="700" b="1">
                <a:solidFill>
                  <a:schemeClr val="tx1">
                    <a:lumMod val="65000"/>
                    <a:lumOff val="35000"/>
                  </a:schemeClr>
                </a:solidFill>
              </a:defRPr>
            </a:lvl2pPr>
            <a:lvl3pPr marL="0" indent="0">
              <a:spcBef>
                <a:spcPts val="0"/>
              </a:spcBef>
              <a:buNone/>
              <a:defRPr sz="700" b="1">
                <a:solidFill>
                  <a:schemeClr val="tx1">
                    <a:lumMod val="65000"/>
                    <a:lumOff val="35000"/>
                  </a:schemeClr>
                </a:solidFill>
              </a:defRPr>
            </a:lvl3pPr>
            <a:lvl4pPr marL="0" indent="0">
              <a:spcBef>
                <a:spcPts val="0"/>
              </a:spcBef>
              <a:buNone/>
              <a:defRPr sz="700" b="1">
                <a:solidFill>
                  <a:schemeClr val="tx1">
                    <a:lumMod val="65000"/>
                    <a:lumOff val="35000"/>
                  </a:schemeClr>
                </a:solidFill>
              </a:defRPr>
            </a:lvl4pPr>
            <a:lvl5pPr marL="0" indent="0">
              <a:spcBef>
                <a:spcPts val="0"/>
              </a:spcBef>
              <a:buNone/>
              <a:defRPr sz="700" b="1">
                <a:solidFill>
                  <a:schemeClr val="tx1">
                    <a:lumMod val="65000"/>
                    <a:lumOff val="35000"/>
                  </a:schemeClr>
                </a:solidFill>
              </a:defRPr>
            </a:lvl5pPr>
          </a:lstStyle>
          <a:p>
            <a:pPr lvl="0"/>
            <a:r>
              <a:rPr/>
              <a:t>[Title]</a:t>
            </a:r>
          </a:p>
        </p:txBody>
      </p:sp>
      <p:sp>
        <p:nvSpPr>
          <p:cNvPr id="109" name="Text Placeholder 31"/>
          <p:cNvSpPr>
            <a:spLocks noGrp="1"/>
          </p:cNvSpPr>
          <p:nvPr>
            <p:ph type="body" sz="quarter" idx="108" hasCustomPrompt="1"/>
          </p:nvPr>
        </p:nvSpPr>
        <p:spPr>
          <a:xfrm>
            <a:off x="833314" y="5237206"/>
            <a:ext cx="2907792" cy="140081"/>
          </a:xfrm>
        </p:spPr>
        <p:txBody>
          <a:bodyPr lIns="0" tIns="0" rIns="0" bIns="0">
            <a:noAutofit/>
          </a:bodyPr>
          <a:lstStyle>
            <a:lvl1pPr marL="0" indent="0" algn="ctr">
              <a:lnSpc>
                <a:spcPct val="80000"/>
              </a:lnSpc>
              <a:spcBef>
                <a:spcPts val="0"/>
              </a:spcBef>
              <a:buNone/>
              <a:defRPr sz="900" b="0" cap="none" baseline="0">
                <a:solidFill>
                  <a:schemeClr val="accent6"/>
                </a:solidFill>
                <a:latin typeface="+mn-lt"/>
              </a:defRPr>
            </a:lvl1pPr>
            <a:lvl2pPr marL="0" indent="0">
              <a:spcBef>
                <a:spcPts val="0"/>
              </a:spcBef>
              <a:buNone/>
              <a:defRPr sz="700">
                <a:solidFill>
                  <a:schemeClr val="tx1">
                    <a:lumMod val="65000"/>
                    <a:lumOff val="35000"/>
                  </a:schemeClr>
                </a:solidFill>
              </a:defRPr>
            </a:lvl2pPr>
            <a:lvl3pPr marL="0" indent="0">
              <a:spcBef>
                <a:spcPts val="0"/>
              </a:spcBef>
              <a:buNone/>
              <a:defRPr sz="700">
                <a:solidFill>
                  <a:schemeClr val="tx1">
                    <a:lumMod val="65000"/>
                    <a:lumOff val="35000"/>
                  </a:schemeClr>
                </a:solidFill>
              </a:defRPr>
            </a:lvl3pPr>
            <a:lvl4pPr marL="0" indent="0">
              <a:spcBef>
                <a:spcPts val="0"/>
              </a:spcBef>
              <a:buNone/>
              <a:defRPr sz="700">
                <a:solidFill>
                  <a:schemeClr val="tx1">
                    <a:lumMod val="65000"/>
                    <a:lumOff val="35000"/>
                  </a:schemeClr>
                </a:solidFill>
              </a:defRPr>
            </a:lvl4pPr>
            <a:lvl5pPr marL="0" indent="0">
              <a:spcBef>
                <a:spcPts val="0"/>
              </a:spcBef>
              <a:buNone/>
              <a:defRPr sz="700">
                <a:solidFill>
                  <a:schemeClr val="tx1">
                    <a:lumMod val="65000"/>
                    <a:lumOff val="35000"/>
                  </a:schemeClr>
                </a:solidFill>
              </a:defRPr>
            </a:lvl5pPr>
          </a:lstStyle>
          <a:p>
            <a:pPr lvl="0"/>
            <a:r>
              <a:rPr/>
              <a:t>[Company]</a:t>
            </a:r>
          </a:p>
        </p:txBody>
      </p:sp>
      <p:sp>
        <p:nvSpPr>
          <p:cNvPr id="110" name="Text Placeholder 31"/>
          <p:cNvSpPr>
            <a:spLocks noGrp="1"/>
          </p:cNvSpPr>
          <p:nvPr>
            <p:ph type="body" sz="quarter" idx="109" hasCustomPrompt="1"/>
          </p:nvPr>
        </p:nvSpPr>
        <p:spPr>
          <a:xfrm>
            <a:off x="833314" y="5371671"/>
            <a:ext cx="2907792" cy="128016"/>
          </a:xfrm>
        </p:spPr>
        <p:txBody>
          <a:bodyPr lIns="0" tIns="0" rIns="0" bIns="0">
            <a:noAutofit/>
          </a:bodyPr>
          <a:lstStyle>
            <a:lvl1pPr marL="0" indent="0" algn="ctr">
              <a:lnSpc>
                <a:spcPct val="80000"/>
              </a:lnSpc>
              <a:spcBef>
                <a:spcPts val="0"/>
              </a:spcBef>
              <a:buNone/>
              <a:defRPr sz="800" b="0">
                <a:solidFill>
                  <a:schemeClr val="accent5"/>
                </a:solidFill>
                <a:latin typeface="+mn-lt"/>
              </a:defRPr>
            </a:lvl1pPr>
            <a:lvl2pPr marL="0" indent="0">
              <a:spcBef>
                <a:spcPts val="0"/>
              </a:spcBef>
              <a:buNone/>
              <a:defRPr sz="700">
                <a:solidFill>
                  <a:schemeClr val="tx1">
                    <a:lumMod val="65000"/>
                    <a:lumOff val="35000"/>
                  </a:schemeClr>
                </a:solidFill>
              </a:defRPr>
            </a:lvl2pPr>
            <a:lvl3pPr marL="0" indent="0">
              <a:spcBef>
                <a:spcPts val="0"/>
              </a:spcBef>
              <a:buNone/>
              <a:defRPr sz="700">
                <a:solidFill>
                  <a:schemeClr val="tx1">
                    <a:lumMod val="65000"/>
                    <a:lumOff val="35000"/>
                  </a:schemeClr>
                </a:solidFill>
              </a:defRPr>
            </a:lvl3pPr>
            <a:lvl4pPr marL="0" indent="0">
              <a:spcBef>
                <a:spcPts val="0"/>
              </a:spcBef>
              <a:buNone/>
              <a:defRPr sz="700">
                <a:solidFill>
                  <a:schemeClr val="tx1">
                    <a:lumMod val="65000"/>
                    <a:lumOff val="35000"/>
                  </a:schemeClr>
                </a:solidFill>
              </a:defRPr>
            </a:lvl4pPr>
            <a:lvl5pPr marL="0" indent="0">
              <a:spcBef>
                <a:spcPts val="0"/>
              </a:spcBef>
              <a:buNone/>
              <a:defRPr sz="700">
                <a:solidFill>
                  <a:schemeClr val="tx1">
                    <a:lumMod val="65000"/>
                    <a:lumOff val="35000"/>
                  </a:schemeClr>
                </a:solidFill>
              </a:defRPr>
            </a:lvl5pPr>
          </a:lstStyle>
          <a:p>
            <a:pPr lvl="0"/>
            <a:r>
              <a:rPr/>
              <a:t>[Street Address, City, ST ZIP Code]</a:t>
            </a:r>
          </a:p>
        </p:txBody>
      </p:sp>
      <p:sp>
        <p:nvSpPr>
          <p:cNvPr id="111" name="Text Placeholder 27"/>
          <p:cNvSpPr>
            <a:spLocks noGrp="1"/>
          </p:cNvSpPr>
          <p:nvPr>
            <p:ph type="body" sz="quarter" idx="110" hasCustomPrompt="1"/>
          </p:nvPr>
        </p:nvSpPr>
        <p:spPr>
          <a:xfrm>
            <a:off x="833314" y="5492333"/>
            <a:ext cx="2907792" cy="128016"/>
          </a:xfrm>
        </p:spPr>
        <p:txBody>
          <a:bodyPr lIns="0" tIns="0" rIns="0" bIns="0" anchor="t">
            <a:noAutofit/>
          </a:bodyPr>
          <a:lstStyle>
            <a:lvl1pPr marL="0" indent="0" algn="ctr">
              <a:lnSpc>
                <a:spcPct val="80000"/>
              </a:lnSpc>
              <a:spcBef>
                <a:spcPts val="0"/>
              </a:spcBef>
              <a:buFontTx/>
              <a:buNone/>
              <a:defRPr sz="800" b="0" baseline="0">
                <a:solidFill>
                  <a:schemeClr val="accent5"/>
                </a:solidFill>
                <a:latin typeface="+mn-lt"/>
              </a:defRPr>
            </a:lvl1pPr>
            <a:lvl2pPr marL="0" indent="0">
              <a:spcBef>
                <a:spcPts val="0"/>
              </a:spcBef>
              <a:buFontTx/>
              <a:buNone/>
              <a:defRPr sz="700">
                <a:solidFill>
                  <a:schemeClr val="accent1"/>
                </a:solidFill>
              </a:defRPr>
            </a:lvl2pPr>
            <a:lvl3pPr marL="0" indent="0">
              <a:spcBef>
                <a:spcPts val="0"/>
              </a:spcBef>
              <a:buFontTx/>
              <a:buNone/>
              <a:defRPr sz="700">
                <a:solidFill>
                  <a:schemeClr val="accent1"/>
                </a:solidFill>
              </a:defRPr>
            </a:lvl3pPr>
            <a:lvl4pPr marL="0" indent="0">
              <a:spcBef>
                <a:spcPts val="0"/>
              </a:spcBef>
              <a:buFontTx/>
              <a:buNone/>
              <a:defRPr sz="700">
                <a:solidFill>
                  <a:schemeClr val="accent1"/>
                </a:solidFill>
              </a:defRPr>
            </a:lvl4pPr>
            <a:lvl5pPr marL="0" indent="0">
              <a:spcBef>
                <a:spcPts val="0"/>
              </a:spcBef>
              <a:buFontTx/>
              <a:buNone/>
              <a:defRPr sz="700">
                <a:solidFill>
                  <a:schemeClr val="accent1"/>
                </a:solidFill>
              </a:defRPr>
            </a:lvl5pPr>
          </a:lstStyle>
          <a:p>
            <a:pPr lvl="0"/>
            <a:r>
              <a:rPr/>
              <a:t>[Web Address]</a:t>
            </a:r>
          </a:p>
        </p:txBody>
      </p:sp>
      <p:sp>
        <p:nvSpPr>
          <p:cNvPr id="113" name="Text Placeholder 23"/>
          <p:cNvSpPr>
            <a:spLocks noGrp="1"/>
          </p:cNvSpPr>
          <p:nvPr>
            <p:ph type="body" sz="quarter" idx="111" hasCustomPrompt="1"/>
          </p:nvPr>
        </p:nvSpPr>
        <p:spPr>
          <a:xfrm>
            <a:off x="833314" y="5659687"/>
            <a:ext cx="2907792" cy="128016"/>
          </a:xfrm>
        </p:spPr>
        <p:txBody>
          <a:bodyPr lIns="0" tIns="0" rIns="0" bIns="0" anchor="b">
            <a:noAutofit/>
          </a:bodyPr>
          <a:lstStyle>
            <a:lvl1pPr marL="0" indent="0" algn="ctr">
              <a:lnSpc>
                <a:spcPct val="80000"/>
              </a:lnSpc>
              <a:spcBef>
                <a:spcPts val="0"/>
              </a:spcBef>
              <a:buNone/>
              <a:defRPr sz="800" b="0">
                <a:solidFill>
                  <a:schemeClr val="accent5"/>
                </a:solidFill>
                <a:latin typeface="+mn-lt"/>
              </a:defRPr>
            </a:lvl1pPr>
            <a:lvl2pPr marL="0" indent="0">
              <a:spcBef>
                <a:spcPts val="0"/>
              </a:spcBef>
              <a:buNone/>
              <a:defRPr sz="700"/>
            </a:lvl2pPr>
            <a:lvl3pPr marL="0" indent="0">
              <a:spcBef>
                <a:spcPts val="0"/>
              </a:spcBef>
              <a:buNone/>
              <a:defRPr sz="700"/>
            </a:lvl3pPr>
            <a:lvl4pPr marL="0" indent="0">
              <a:spcBef>
                <a:spcPts val="0"/>
              </a:spcBef>
              <a:buNone/>
              <a:defRPr sz="700"/>
            </a:lvl4pPr>
            <a:lvl5pPr marL="0" indent="0">
              <a:spcBef>
                <a:spcPts val="0"/>
              </a:spcBef>
              <a:buNone/>
              <a:defRPr sz="700"/>
            </a:lvl5pPr>
          </a:lstStyle>
          <a:p>
            <a:pPr lvl="0"/>
            <a:r>
              <a:rPr/>
              <a:t>[Telephone] | [Email]</a:t>
            </a:r>
          </a:p>
        </p:txBody>
      </p:sp>
      <p:sp>
        <p:nvSpPr>
          <p:cNvPr id="170" name="Text Placeholder 19"/>
          <p:cNvSpPr>
            <a:spLocks noGrp="1"/>
          </p:cNvSpPr>
          <p:nvPr>
            <p:ph type="body" sz="quarter" idx="113" hasCustomPrompt="1"/>
          </p:nvPr>
        </p:nvSpPr>
        <p:spPr>
          <a:xfrm>
            <a:off x="4027886" y="4813300"/>
            <a:ext cx="2903820" cy="185282"/>
          </a:xfrm>
        </p:spPr>
        <p:txBody>
          <a:bodyPr lIns="0" tIns="0" rIns="0" bIns="0" anchor="t">
            <a:noAutofit/>
          </a:bodyPr>
          <a:lstStyle>
            <a:lvl1pPr marL="0" indent="0" algn="ctr">
              <a:lnSpc>
                <a:spcPct val="80000"/>
              </a:lnSpc>
              <a:spcBef>
                <a:spcPts val="0"/>
              </a:spcBef>
              <a:buNone/>
              <a:defRPr sz="1200" b="0" cap="none" baseline="0">
                <a:solidFill>
                  <a:schemeClr val="accent3"/>
                </a:solidFill>
                <a:latin typeface="+mn-lt"/>
              </a:defRPr>
            </a:lvl1pPr>
            <a:lvl2pPr marL="0" indent="0">
              <a:spcBef>
                <a:spcPts val="0"/>
              </a:spcBef>
              <a:buNone/>
              <a:defRPr sz="900"/>
            </a:lvl2pPr>
            <a:lvl3pPr marL="0" indent="0">
              <a:spcBef>
                <a:spcPts val="0"/>
              </a:spcBef>
              <a:buNone/>
              <a:defRPr sz="900"/>
            </a:lvl3pPr>
            <a:lvl4pPr marL="0" indent="0">
              <a:spcBef>
                <a:spcPts val="0"/>
              </a:spcBef>
              <a:buNone/>
              <a:defRPr sz="900"/>
            </a:lvl4pPr>
            <a:lvl5pPr marL="0" indent="0">
              <a:spcBef>
                <a:spcPts val="0"/>
              </a:spcBef>
              <a:buNone/>
              <a:defRPr sz="900"/>
            </a:lvl5pPr>
          </a:lstStyle>
          <a:p>
            <a:pPr lvl="0"/>
            <a:r>
              <a:rPr/>
              <a:t>[Name]</a:t>
            </a:r>
          </a:p>
        </p:txBody>
      </p:sp>
      <p:sp>
        <p:nvSpPr>
          <p:cNvPr id="171" name="Text Placeholder 21"/>
          <p:cNvSpPr>
            <a:spLocks noGrp="1"/>
          </p:cNvSpPr>
          <p:nvPr>
            <p:ph type="body" sz="quarter" idx="114" hasCustomPrompt="1"/>
          </p:nvPr>
        </p:nvSpPr>
        <p:spPr>
          <a:xfrm>
            <a:off x="4026154" y="4984188"/>
            <a:ext cx="2907284" cy="140384"/>
          </a:xfrm>
        </p:spPr>
        <p:txBody>
          <a:bodyPr lIns="0" tIns="0" rIns="0" bIns="0" anchor="t">
            <a:noAutofit/>
          </a:bodyPr>
          <a:lstStyle>
            <a:lvl1pPr marL="0" indent="0" algn="ctr">
              <a:lnSpc>
                <a:spcPct val="80000"/>
              </a:lnSpc>
              <a:spcBef>
                <a:spcPts val="0"/>
              </a:spcBef>
              <a:buNone/>
              <a:defRPr sz="800" b="0">
                <a:solidFill>
                  <a:schemeClr val="accent5"/>
                </a:solidFill>
                <a:latin typeface="+mn-lt"/>
              </a:defRPr>
            </a:lvl1pPr>
            <a:lvl2pPr marL="0" indent="0">
              <a:spcBef>
                <a:spcPts val="0"/>
              </a:spcBef>
              <a:buNone/>
              <a:defRPr sz="700" b="1">
                <a:solidFill>
                  <a:schemeClr val="tx1">
                    <a:lumMod val="65000"/>
                    <a:lumOff val="35000"/>
                  </a:schemeClr>
                </a:solidFill>
              </a:defRPr>
            </a:lvl2pPr>
            <a:lvl3pPr marL="0" indent="0">
              <a:spcBef>
                <a:spcPts val="0"/>
              </a:spcBef>
              <a:buNone/>
              <a:defRPr sz="700" b="1">
                <a:solidFill>
                  <a:schemeClr val="tx1">
                    <a:lumMod val="65000"/>
                    <a:lumOff val="35000"/>
                  </a:schemeClr>
                </a:solidFill>
              </a:defRPr>
            </a:lvl3pPr>
            <a:lvl4pPr marL="0" indent="0">
              <a:spcBef>
                <a:spcPts val="0"/>
              </a:spcBef>
              <a:buNone/>
              <a:defRPr sz="700" b="1">
                <a:solidFill>
                  <a:schemeClr val="tx1">
                    <a:lumMod val="65000"/>
                    <a:lumOff val="35000"/>
                  </a:schemeClr>
                </a:solidFill>
              </a:defRPr>
            </a:lvl4pPr>
            <a:lvl5pPr marL="0" indent="0">
              <a:spcBef>
                <a:spcPts val="0"/>
              </a:spcBef>
              <a:buNone/>
              <a:defRPr sz="700" b="1">
                <a:solidFill>
                  <a:schemeClr val="tx1">
                    <a:lumMod val="65000"/>
                    <a:lumOff val="35000"/>
                  </a:schemeClr>
                </a:solidFill>
              </a:defRPr>
            </a:lvl5pPr>
          </a:lstStyle>
          <a:p>
            <a:pPr lvl="0"/>
            <a:r>
              <a:rPr/>
              <a:t>[Title]</a:t>
            </a:r>
          </a:p>
        </p:txBody>
      </p:sp>
      <p:sp>
        <p:nvSpPr>
          <p:cNvPr id="172" name="Text Placeholder 31"/>
          <p:cNvSpPr>
            <a:spLocks noGrp="1"/>
          </p:cNvSpPr>
          <p:nvPr>
            <p:ph type="body" sz="quarter" idx="115" hasCustomPrompt="1"/>
          </p:nvPr>
        </p:nvSpPr>
        <p:spPr>
          <a:xfrm>
            <a:off x="4025900" y="5237206"/>
            <a:ext cx="2907792" cy="140081"/>
          </a:xfrm>
        </p:spPr>
        <p:txBody>
          <a:bodyPr lIns="0" tIns="0" rIns="0" bIns="0">
            <a:noAutofit/>
          </a:bodyPr>
          <a:lstStyle>
            <a:lvl1pPr marL="0" indent="0" algn="ctr">
              <a:lnSpc>
                <a:spcPct val="80000"/>
              </a:lnSpc>
              <a:spcBef>
                <a:spcPts val="0"/>
              </a:spcBef>
              <a:buNone/>
              <a:defRPr sz="900" b="0" cap="none" baseline="0">
                <a:solidFill>
                  <a:schemeClr val="accent6"/>
                </a:solidFill>
                <a:latin typeface="+mn-lt"/>
              </a:defRPr>
            </a:lvl1pPr>
            <a:lvl2pPr marL="0" indent="0">
              <a:spcBef>
                <a:spcPts val="0"/>
              </a:spcBef>
              <a:buNone/>
              <a:defRPr sz="700">
                <a:solidFill>
                  <a:schemeClr val="tx1">
                    <a:lumMod val="65000"/>
                    <a:lumOff val="35000"/>
                  </a:schemeClr>
                </a:solidFill>
              </a:defRPr>
            </a:lvl2pPr>
            <a:lvl3pPr marL="0" indent="0">
              <a:spcBef>
                <a:spcPts val="0"/>
              </a:spcBef>
              <a:buNone/>
              <a:defRPr sz="700">
                <a:solidFill>
                  <a:schemeClr val="tx1">
                    <a:lumMod val="65000"/>
                    <a:lumOff val="35000"/>
                  </a:schemeClr>
                </a:solidFill>
              </a:defRPr>
            </a:lvl3pPr>
            <a:lvl4pPr marL="0" indent="0">
              <a:spcBef>
                <a:spcPts val="0"/>
              </a:spcBef>
              <a:buNone/>
              <a:defRPr sz="700">
                <a:solidFill>
                  <a:schemeClr val="tx1">
                    <a:lumMod val="65000"/>
                    <a:lumOff val="35000"/>
                  </a:schemeClr>
                </a:solidFill>
              </a:defRPr>
            </a:lvl4pPr>
            <a:lvl5pPr marL="0" indent="0">
              <a:spcBef>
                <a:spcPts val="0"/>
              </a:spcBef>
              <a:buNone/>
              <a:defRPr sz="700">
                <a:solidFill>
                  <a:schemeClr val="tx1">
                    <a:lumMod val="65000"/>
                    <a:lumOff val="35000"/>
                  </a:schemeClr>
                </a:solidFill>
              </a:defRPr>
            </a:lvl5pPr>
          </a:lstStyle>
          <a:p>
            <a:pPr lvl="0"/>
            <a:r>
              <a:rPr/>
              <a:t>[Company]</a:t>
            </a:r>
          </a:p>
        </p:txBody>
      </p:sp>
      <p:sp>
        <p:nvSpPr>
          <p:cNvPr id="173" name="Text Placeholder 31"/>
          <p:cNvSpPr>
            <a:spLocks noGrp="1"/>
          </p:cNvSpPr>
          <p:nvPr>
            <p:ph type="body" sz="quarter" idx="116" hasCustomPrompt="1"/>
          </p:nvPr>
        </p:nvSpPr>
        <p:spPr>
          <a:xfrm>
            <a:off x="4025900" y="5371671"/>
            <a:ext cx="2907792" cy="128016"/>
          </a:xfrm>
        </p:spPr>
        <p:txBody>
          <a:bodyPr lIns="0" tIns="0" rIns="0" bIns="0">
            <a:noAutofit/>
          </a:bodyPr>
          <a:lstStyle>
            <a:lvl1pPr marL="0" indent="0" algn="ctr">
              <a:lnSpc>
                <a:spcPct val="80000"/>
              </a:lnSpc>
              <a:spcBef>
                <a:spcPts val="0"/>
              </a:spcBef>
              <a:buNone/>
              <a:defRPr sz="800" b="0">
                <a:solidFill>
                  <a:schemeClr val="accent5"/>
                </a:solidFill>
                <a:latin typeface="+mn-lt"/>
              </a:defRPr>
            </a:lvl1pPr>
            <a:lvl2pPr marL="0" indent="0">
              <a:spcBef>
                <a:spcPts val="0"/>
              </a:spcBef>
              <a:buNone/>
              <a:defRPr sz="700">
                <a:solidFill>
                  <a:schemeClr val="tx1">
                    <a:lumMod val="65000"/>
                    <a:lumOff val="35000"/>
                  </a:schemeClr>
                </a:solidFill>
              </a:defRPr>
            </a:lvl2pPr>
            <a:lvl3pPr marL="0" indent="0">
              <a:spcBef>
                <a:spcPts val="0"/>
              </a:spcBef>
              <a:buNone/>
              <a:defRPr sz="700">
                <a:solidFill>
                  <a:schemeClr val="tx1">
                    <a:lumMod val="65000"/>
                    <a:lumOff val="35000"/>
                  </a:schemeClr>
                </a:solidFill>
              </a:defRPr>
            </a:lvl3pPr>
            <a:lvl4pPr marL="0" indent="0">
              <a:spcBef>
                <a:spcPts val="0"/>
              </a:spcBef>
              <a:buNone/>
              <a:defRPr sz="700">
                <a:solidFill>
                  <a:schemeClr val="tx1">
                    <a:lumMod val="65000"/>
                    <a:lumOff val="35000"/>
                  </a:schemeClr>
                </a:solidFill>
              </a:defRPr>
            </a:lvl4pPr>
            <a:lvl5pPr marL="0" indent="0">
              <a:spcBef>
                <a:spcPts val="0"/>
              </a:spcBef>
              <a:buNone/>
              <a:defRPr sz="700">
                <a:solidFill>
                  <a:schemeClr val="tx1">
                    <a:lumMod val="65000"/>
                    <a:lumOff val="35000"/>
                  </a:schemeClr>
                </a:solidFill>
              </a:defRPr>
            </a:lvl5pPr>
          </a:lstStyle>
          <a:p>
            <a:pPr lvl="0"/>
            <a:r>
              <a:rPr/>
              <a:t>[Street Address, City, ST ZIP Code]</a:t>
            </a:r>
          </a:p>
        </p:txBody>
      </p:sp>
      <p:sp>
        <p:nvSpPr>
          <p:cNvPr id="174" name="Text Placeholder 27"/>
          <p:cNvSpPr>
            <a:spLocks noGrp="1"/>
          </p:cNvSpPr>
          <p:nvPr>
            <p:ph type="body" sz="quarter" idx="117" hasCustomPrompt="1"/>
          </p:nvPr>
        </p:nvSpPr>
        <p:spPr>
          <a:xfrm>
            <a:off x="4025900" y="5492333"/>
            <a:ext cx="2907792" cy="128016"/>
          </a:xfrm>
        </p:spPr>
        <p:txBody>
          <a:bodyPr lIns="0" tIns="0" rIns="0" bIns="0" anchor="t">
            <a:noAutofit/>
          </a:bodyPr>
          <a:lstStyle>
            <a:lvl1pPr marL="0" indent="0" algn="ctr">
              <a:lnSpc>
                <a:spcPct val="80000"/>
              </a:lnSpc>
              <a:spcBef>
                <a:spcPts val="0"/>
              </a:spcBef>
              <a:buFontTx/>
              <a:buNone/>
              <a:defRPr sz="800" b="0" baseline="0">
                <a:solidFill>
                  <a:schemeClr val="accent5"/>
                </a:solidFill>
                <a:latin typeface="+mn-lt"/>
              </a:defRPr>
            </a:lvl1pPr>
            <a:lvl2pPr marL="0" indent="0">
              <a:spcBef>
                <a:spcPts val="0"/>
              </a:spcBef>
              <a:buFontTx/>
              <a:buNone/>
              <a:defRPr sz="700">
                <a:solidFill>
                  <a:schemeClr val="accent1"/>
                </a:solidFill>
              </a:defRPr>
            </a:lvl2pPr>
            <a:lvl3pPr marL="0" indent="0">
              <a:spcBef>
                <a:spcPts val="0"/>
              </a:spcBef>
              <a:buFontTx/>
              <a:buNone/>
              <a:defRPr sz="700">
                <a:solidFill>
                  <a:schemeClr val="accent1"/>
                </a:solidFill>
              </a:defRPr>
            </a:lvl3pPr>
            <a:lvl4pPr marL="0" indent="0">
              <a:spcBef>
                <a:spcPts val="0"/>
              </a:spcBef>
              <a:buFontTx/>
              <a:buNone/>
              <a:defRPr sz="700">
                <a:solidFill>
                  <a:schemeClr val="accent1"/>
                </a:solidFill>
              </a:defRPr>
            </a:lvl4pPr>
            <a:lvl5pPr marL="0" indent="0">
              <a:spcBef>
                <a:spcPts val="0"/>
              </a:spcBef>
              <a:buFontTx/>
              <a:buNone/>
              <a:defRPr sz="700">
                <a:solidFill>
                  <a:schemeClr val="accent1"/>
                </a:solidFill>
              </a:defRPr>
            </a:lvl5pPr>
          </a:lstStyle>
          <a:p>
            <a:pPr lvl="0"/>
            <a:r>
              <a:rPr/>
              <a:t>[Web Address]</a:t>
            </a:r>
          </a:p>
        </p:txBody>
      </p:sp>
      <p:sp>
        <p:nvSpPr>
          <p:cNvPr id="175" name="Text Placeholder 23"/>
          <p:cNvSpPr>
            <a:spLocks noGrp="1"/>
          </p:cNvSpPr>
          <p:nvPr>
            <p:ph type="body" sz="quarter" idx="118" hasCustomPrompt="1"/>
          </p:nvPr>
        </p:nvSpPr>
        <p:spPr>
          <a:xfrm>
            <a:off x="4025900" y="5659687"/>
            <a:ext cx="2907792" cy="128016"/>
          </a:xfrm>
        </p:spPr>
        <p:txBody>
          <a:bodyPr lIns="0" tIns="0" rIns="0" bIns="0" anchor="b">
            <a:noAutofit/>
          </a:bodyPr>
          <a:lstStyle>
            <a:lvl1pPr marL="0" indent="0" algn="ctr">
              <a:lnSpc>
                <a:spcPct val="80000"/>
              </a:lnSpc>
              <a:spcBef>
                <a:spcPts val="0"/>
              </a:spcBef>
              <a:buNone/>
              <a:defRPr sz="800" b="0">
                <a:solidFill>
                  <a:schemeClr val="accent5"/>
                </a:solidFill>
                <a:latin typeface="+mn-lt"/>
              </a:defRPr>
            </a:lvl1pPr>
            <a:lvl2pPr marL="0" indent="0">
              <a:spcBef>
                <a:spcPts val="0"/>
              </a:spcBef>
              <a:buNone/>
              <a:defRPr sz="700"/>
            </a:lvl2pPr>
            <a:lvl3pPr marL="0" indent="0">
              <a:spcBef>
                <a:spcPts val="0"/>
              </a:spcBef>
              <a:buNone/>
              <a:defRPr sz="700"/>
            </a:lvl3pPr>
            <a:lvl4pPr marL="0" indent="0">
              <a:spcBef>
                <a:spcPts val="0"/>
              </a:spcBef>
              <a:buNone/>
              <a:defRPr sz="700"/>
            </a:lvl4pPr>
            <a:lvl5pPr marL="0" indent="0">
              <a:spcBef>
                <a:spcPts val="0"/>
              </a:spcBef>
              <a:buNone/>
              <a:defRPr sz="700"/>
            </a:lvl5pPr>
          </a:lstStyle>
          <a:p>
            <a:pPr lvl="0"/>
            <a:r>
              <a:rPr/>
              <a:t>[Telephone] | [Email]</a:t>
            </a:r>
          </a:p>
        </p:txBody>
      </p:sp>
      <p:sp>
        <p:nvSpPr>
          <p:cNvPr id="178" name="Text Placeholder 19"/>
          <p:cNvSpPr>
            <a:spLocks noGrp="1"/>
          </p:cNvSpPr>
          <p:nvPr>
            <p:ph type="body" sz="quarter" idx="120" hasCustomPrompt="1"/>
          </p:nvPr>
        </p:nvSpPr>
        <p:spPr>
          <a:xfrm>
            <a:off x="835300" y="6642100"/>
            <a:ext cx="2903820" cy="185282"/>
          </a:xfrm>
        </p:spPr>
        <p:txBody>
          <a:bodyPr lIns="0" tIns="0" rIns="0" bIns="0" anchor="t">
            <a:noAutofit/>
          </a:bodyPr>
          <a:lstStyle>
            <a:lvl1pPr marL="0" indent="0" algn="ctr">
              <a:lnSpc>
                <a:spcPct val="80000"/>
              </a:lnSpc>
              <a:spcBef>
                <a:spcPts val="0"/>
              </a:spcBef>
              <a:buNone/>
              <a:defRPr sz="1200" b="0" cap="none" baseline="0">
                <a:solidFill>
                  <a:schemeClr val="accent3"/>
                </a:solidFill>
                <a:latin typeface="+mn-lt"/>
              </a:defRPr>
            </a:lvl1pPr>
            <a:lvl2pPr marL="0" indent="0">
              <a:spcBef>
                <a:spcPts val="0"/>
              </a:spcBef>
              <a:buNone/>
              <a:defRPr sz="900"/>
            </a:lvl2pPr>
            <a:lvl3pPr marL="0" indent="0">
              <a:spcBef>
                <a:spcPts val="0"/>
              </a:spcBef>
              <a:buNone/>
              <a:defRPr sz="900"/>
            </a:lvl3pPr>
            <a:lvl4pPr marL="0" indent="0">
              <a:spcBef>
                <a:spcPts val="0"/>
              </a:spcBef>
              <a:buNone/>
              <a:defRPr sz="900"/>
            </a:lvl4pPr>
            <a:lvl5pPr marL="0" indent="0">
              <a:spcBef>
                <a:spcPts val="0"/>
              </a:spcBef>
              <a:buNone/>
              <a:defRPr sz="900"/>
            </a:lvl5pPr>
          </a:lstStyle>
          <a:p>
            <a:pPr lvl="0"/>
            <a:r>
              <a:rPr/>
              <a:t>[Name]</a:t>
            </a:r>
          </a:p>
        </p:txBody>
      </p:sp>
      <p:sp>
        <p:nvSpPr>
          <p:cNvPr id="179" name="Text Placeholder 21"/>
          <p:cNvSpPr>
            <a:spLocks noGrp="1"/>
          </p:cNvSpPr>
          <p:nvPr>
            <p:ph type="body" sz="quarter" idx="121" hasCustomPrompt="1"/>
          </p:nvPr>
        </p:nvSpPr>
        <p:spPr>
          <a:xfrm>
            <a:off x="833568" y="6812988"/>
            <a:ext cx="2907284" cy="140384"/>
          </a:xfrm>
        </p:spPr>
        <p:txBody>
          <a:bodyPr lIns="0" tIns="0" rIns="0" bIns="0" anchor="t">
            <a:noAutofit/>
          </a:bodyPr>
          <a:lstStyle>
            <a:lvl1pPr marL="0" indent="0" algn="ctr">
              <a:lnSpc>
                <a:spcPct val="80000"/>
              </a:lnSpc>
              <a:spcBef>
                <a:spcPts val="0"/>
              </a:spcBef>
              <a:buNone/>
              <a:defRPr sz="800" b="0">
                <a:solidFill>
                  <a:schemeClr val="accent5"/>
                </a:solidFill>
                <a:latin typeface="+mn-lt"/>
              </a:defRPr>
            </a:lvl1pPr>
            <a:lvl2pPr marL="0" indent="0">
              <a:spcBef>
                <a:spcPts val="0"/>
              </a:spcBef>
              <a:buNone/>
              <a:defRPr sz="700" b="1">
                <a:solidFill>
                  <a:schemeClr val="tx1">
                    <a:lumMod val="65000"/>
                    <a:lumOff val="35000"/>
                  </a:schemeClr>
                </a:solidFill>
              </a:defRPr>
            </a:lvl2pPr>
            <a:lvl3pPr marL="0" indent="0">
              <a:spcBef>
                <a:spcPts val="0"/>
              </a:spcBef>
              <a:buNone/>
              <a:defRPr sz="700" b="1">
                <a:solidFill>
                  <a:schemeClr val="tx1">
                    <a:lumMod val="65000"/>
                    <a:lumOff val="35000"/>
                  </a:schemeClr>
                </a:solidFill>
              </a:defRPr>
            </a:lvl3pPr>
            <a:lvl4pPr marL="0" indent="0">
              <a:spcBef>
                <a:spcPts val="0"/>
              </a:spcBef>
              <a:buNone/>
              <a:defRPr sz="700" b="1">
                <a:solidFill>
                  <a:schemeClr val="tx1">
                    <a:lumMod val="65000"/>
                    <a:lumOff val="35000"/>
                  </a:schemeClr>
                </a:solidFill>
              </a:defRPr>
            </a:lvl4pPr>
            <a:lvl5pPr marL="0" indent="0">
              <a:spcBef>
                <a:spcPts val="0"/>
              </a:spcBef>
              <a:buNone/>
              <a:defRPr sz="700" b="1">
                <a:solidFill>
                  <a:schemeClr val="tx1">
                    <a:lumMod val="65000"/>
                    <a:lumOff val="35000"/>
                  </a:schemeClr>
                </a:solidFill>
              </a:defRPr>
            </a:lvl5pPr>
          </a:lstStyle>
          <a:p>
            <a:pPr lvl="0"/>
            <a:r>
              <a:rPr/>
              <a:t>[Title]</a:t>
            </a:r>
          </a:p>
        </p:txBody>
      </p:sp>
      <p:sp>
        <p:nvSpPr>
          <p:cNvPr id="180" name="Text Placeholder 31"/>
          <p:cNvSpPr>
            <a:spLocks noGrp="1"/>
          </p:cNvSpPr>
          <p:nvPr>
            <p:ph type="body" sz="quarter" idx="122" hasCustomPrompt="1"/>
          </p:nvPr>
        </p:nvSpPr>
        <p:spPr>
          <a:xfrm>
            <a:off x="833314" y="7066006"/>
            <a:ext cx="2907792" cy="140081"/>
          </a:xfrm>
        </p:spPr>
        <p:txBody>
          <a:bodyPr lIns="0" tIns="0" rIns="0" bIns="0">
            <a:noAutofit/>
          </a:bodyPr>
          <a:lstStyle>
            <a:lvl1pPr marL="0" indent="0" algn="ctr">
              <a:lnSpc>
                <a:spcPct val="80000"/>
              </a:lnSpc>
              <a:spcBef>
                <a:spcPts val="0"/>
              </a:spcBef>
              <a:buNone/>
              <a:defRPr sz="900" b="0" cap="none" baseline="0">
                <a:solidFill>
                  <a:schemeClr val="accent6"/>
                </a:solidFill>
                <a:latin typeface="+mn-lt"/>
              </a:defRPr>
            </a:lvl1pPr>
            <a:lvl2pPr marL="0" indent="0">
              <a:spcBef>
                <a:spcPts val="0"/>
              </a:spcBef>
              <a:buNone/>
              <a:defRPr sz="700">
                <a:solidFill>
                  <a:schemeClr val="tx1">
                    <a:lumMod val="65000"/>
                    <a:lumOff val="35000"/>
                  </a:schemeClr>
                </a:solidFill>
              </a:defRPr>
            </a:lvl2pPr>
            <a:lvl3pPr marL="0" indent="0">
              <a:spcBef>
                <a:spcPts val="0"/>
              </a:spcBef>
              <a:buNone/>
              <a:defRPr sz="700">
                <a:solidFill>
                  <a:schemeClr val="tx1">
                    <a:lumMod val="65000"/>
                    <a:lumOff val="35000"/>
                  </a:schemeClr>
                </a:solidFill>
              </a:defRPr>
            </a:lvl3pPr>
            <a:lvl4pPr marL="0" indent="0">
              <a:spcBef>
                <a:spcPts val="0"/>
              </a:spcBef>
              <a:buNone/>
              <a:defRPr sz="700">
                <a:solidFill>
                  <a:schemeClr val="tx1">
                    <a:lumMod val="65000"/>
                    <a:lumOff val="35000"/>
                  </a:schemeClr>
                </a:solidFill>
              </a:defRPr>
            </a:lvl4pPr>
            <a:lvl5pPr marL="0" indent="0">
              <a:spcBef>
                <a:spcPts val="0"/>
              </a:spcBef>
              <a:buNone/>
              <a:defRPr sz="700">
                <a:solidFill>
                  <a:schemeClr val="tx1">
                    <a:lumMod val="65000"/>
                    <a:lumOff val="35000"/>
                  </a:schemeClr>
                </a:solidFill>
              </a:defRPr>
            </a:lvl5pPr>
          </a:lstStyle>
          <a:p>
            <a:pPr lvl="0"/>
            <a:r>
              <a:rPr/>
              <a:t>[Company]</a:t>
            </a:r>
          </a:p>
        </p:txBody>
      </p:sp>
      <p:sp>
        <p:nvSpPr>
          <p:cNvPr id="181" name="Text Placeholder 31"/>
          <p:cNvSpPr>
            <a:spLocks noGrp="1"/>
          </p:cNvSpPr>
          <p:nvPr>
            <p:ph type="body" sz="quarter" idx="123" hasCustomPrompt="1"/>
          </p:nvPr>
        </p:nvSpPr>
        <p:spPr>
          <a:xfrm>
            <a:off x="833314" y="7200471"/>
            <a:ext cx="2907792" cy="128016"/>
          </a:xfrm>
        </p:spPr>
        <p:txBody>
          <a:bodyPr lIns="0" tIns="0" rIns="0" bIns="0">
            <a:noAutofit/>
          </a:bodyPr>
          <a:lstStyle>
            <a:lvl1pPr marL="0" indent="0" algn="ctr">
              <a:lnSpc>
                <a:spcPct val="80000"/>
              </a:lnSpc>
              <a:spcBef>
                <a:spcPts val="0"/>
              </a:spcBef>
              <a:buNone/>
              <a:defRPr sz="800" b="0">
                <a:solidFill>
                  <a:schemeClr val="accent5"/>
                </a:solidFill>
                <a:latin typeface="+mn-lt"/>
              </a:defRPr>
            </a:lvl1pPr>
            <a:lvl2pPr marL="0" indent="0">
              <a:spcBef>
                <a:spcPts val="0"/>
              </a:spcBef>
              <a:buNone/>
              <a:defRPr sz="700">
                <a:solidFill>
                  <a:schemeClr val="tx1">
                    <a:lumMod val="65000"/>
                    <a:lumOff val="35000"/>
                  </a:schemeClr>
                </a:solidFill>
              </a:defRPr>
            </a:lvl2pPr>
            <a:lvl3pPr marL="0" indent="0">
              <a:spcBef>
                <a:spcPts val="0"/>
              </a:spcBef>
              <a:buNone/>
              <a:defRPr sz="700">
                <a:solidFill>
                  <a:schemeClr val="tx1">
                    <a:lumMod val="65000"/>
                    <a:lumOff val="35000"/>
                  </a:schemeClr>
                </a:solidFill>
              </a:defRPr>
            </a:lvl3pPr>
            <a:lvl4pPr marL="0" indent="0">
              <a:spcBef>
                <a:spcPts val="0"/>
              </a:spcBef>
              <a:buNone/>
              <a:defRPr sz="700">
                <a:solidFill>
                  <a:schemeClr val="tx1">
                    <a:lumMod val="65000"/>
                    <a:lumOff val="35000"/>
                  </a:schemeClr>
                </a:solidFill>
              </a:defRPr>
            </a:lvl4pPr>
            <a:lvl5pPr marL="0" indent="0">
              <a:spcBef>
                <a:spcPts val="0"/>
              </a:spcBef>
              <a:buNone/>
              <a:defRPr sz="700">
                <a:solidFill>
                  <a:schemeClr val="tx1">
                    <a:lumMod val="65000"/>
                    <a:lumOff val="35000"/>
                  </a:schemeClr>
                </a:solidFill>
              </a:defRPr>
            </a:lvl5pPr>
          </a:lstStyle>
          <a:p>
            <a:pPr lvl="0"/>
            <a:r>
              <a:rPr/>
              <a:t>[Street Address, City, ST ZIP Code]</a:t>
            </a:r>
          </a:p>
        </p:txBody>
      </p:sp>
      <p:sp>
        <p:nvSpPr>
          <p:cNvPr id="182" name="Text Placeholder 27"/>
          <p:cNvSpPr>
            <a:spLocks noGrp="1"/>
          </p:cNvSpPr>
          <p:nvPr>
            <p:ph type="body" sz="quarter" idx="124" hasCustomPrompt="1"/>
          </p:nvPr>
        </p:nvSpPr>
        <p:spPr>
          <a:xfrm>
            <a:off x="833314" y="7321133"/>
            <a:ext cx="2907792" cy="128016"/>
          </a:xfrm>
        </p:spPr>
        <p:txBody>
          <a:bodyPr lIns="0" tIns="0" rIns="0" bIns="0" anchor="t">
            <a:noAutofit/>
          </a:bodyPr>
          <a:lstStyle>
            <a:lvl1pPr marL="0" indent="0" algn="ctr">
              <a:lnSpc>
                <a:spcPct val="80000"/>
              </a:lnSpc>
              <a:spcBef>
                <a:spcPts val="0"/>
              </a:spcBef>
              <a:buFontTx/>
              <a:buNone/>
              <a:defRPr sz="800" b="0" baseline="0">
                <a:solidFill>
                  <a:schemeClr val="accent5"/>
                </a:solidFill>
                <a:latin typeface="+mn-lt"/>
              </a:defRPr>
            </a:lvl1pPr>
            <a:lvl2pPr marL="0" indent="0">
              <a:spcBef>
                <a:spcPts val="0"/>
              </a:spcBef>
              <a:buFontTx/>
              <a:buNone/>
              <a:defRPr sz="700">
                <a:solidFill>
                  <a:schemeClr val="accent1"/>
                </a:solidFill>
              </a:defRPr>
            </a:lvl2pPr>
            <a:lvl3pPr marL="0" indent="0">
              <a:spcBef>
                <a:spcPts val="0"/>
              </a:spcBef>
              <a:buFontTx/>
              <a:buNone/>
              <a:defRPr sz="700">
                <a:solidFill>
                  <a:schemeClr val="accent1"/>
                </a:solidFill>
              </a:defRPr>
            </a:lvl3pPr>
            <a:lvl4pPr marL="0" indent="0">
              <a:spcBef>
                <a:spcPts val="0"/>
              </a:spcBef>
              <a:buFontTx/>
              <a:buNone/>
              <a:defRPr sz="700">
                <a:solidFill>
                  <a:schemeClr val="accent1"/>
                </a:solidFill>
              </a:defRPr>
            </a:lvl4pPr>
            <a:lvl5pPr marL="0" indent="0">
              <a:spcBef>
                <a:spcPts val="0"/>
              </a:spcBef>
              <a:buFontTx/>
              <a:buNone/>
              <a:defRPr sz="700">
                <a:solidFill>
                  <a:schemeClr val="accent1"/>
                </a:solidFill>
              </a:defRPr>
            </a:lvl5pPr>
          </a:lstStyle>
          <a:p>
            <a:pPr lvl="0"/>
            <a:r>
              <a:rPr/>
              <a:t>[Web Address]</a:t>
            </a:r>
          </a:p>
        </p:txBody>
      </p:sp>
      <p:sp>
        <p:nvSpPr>
          <p:cNvPr id="183" name="Text Placeholder 23"/>
          <p:cNvSpPr>
            <a:spLocks noGrp="1"/>
          </p:cNvSpPr>
          <p:nvPr>
            <p:ph type="body" sz="quarter" idx="125" hasCustomPrompt="1"/>
          </p:nvPr>
        </p:nvSpPr>
        <p:spPr>
          <a:xfrm>
            <a:off x="833314" y="7488487"/>
            <a:ext cx="2907792" cy="128016"/>
          </a:xfrm>
        </p:spPr>
        <p:txBody>
          <a:bodyPr lIns="0" tIns="0" rIns="0" bIns="0" anchor="b">
            <a:noAutofit/>
          </a:bodyPr>
          <a:lstStyle>
            <a:lvl1pPr marL="0" indent="0" algn="ctr">
              <a:lnSpc>
                <a:spcPct val="80000"/>
              </a:lnSpc>
              <a:spcBef>
                <a:spcPts val="0"/>
              </a:spcBef>
              <a:buNone/>
              <a:defRPr sz="800" b="0">
                <a:solidFill>
                  <a:schemeClr val="accent5"/>
                </a:solidFill>
                <a:latin typeface="+mn-lt"/>
              </a:defRPr>
            </a:lvl1pPr>
            <a:lvl2pPr marL="0" indent="0">
              <a:spcBef>
                <a:spcPts val="0"/>
              </a:spcBef>
              <a:buNone/>
              <a:defRPr sz="700"/>
            </a:lvl2pPr>
            <a:lvl3pPr marL="0" indent="0">
              <a:spcBef>
                <a:spcPts val="0"/>
              </a:spcBef>
              <a:buNone/>
              <a:defRPr sz="700"/>
            </a:lvl3pPr>
            <a:lvl4pPr marL="0" indent="0">
              <a:spcBef>
                <a:spcPts val="0"/>
              </a:spcBef>
              <a:buNone/>
              <a:defRPr sz="700"/>
            </a:lvl4pPr>
            <a:lvl5pPr marL="0" indent="0">
              <a:spcBef>
                <a:spcPts val="0"/>
              </a:spcBef>
              <a:buNone/>
              <a:defRPr sz="700"/>
            </a:lvl5pPr>
          </a:lstStyle>
          <a:p>
            <a:pPr lvl="0"/>
            <a:r>
              <a:rPr/>
              <a:t>[Telephone] | [Email]</a:t>
            </a:r>
          </a:p>
        </p:txBody>
      </p:sp>
      <p:sp>
        <p:nvSpPr>
          <p:cNvPr id="186" name="Text Placeholder 19"/>
          <p:cNvSpPr>
            <a:spLocks noGrp="1"/>
          </p:cNvSpPr>
          <p:nvPr>
            <p:ph type="body" sz="quarter" idx="127" hasCustomPrompt="1"/>
          </p:nvPr>
        </p:nvSpPr>
        <p:spPr>
          <a:xfrm>
            <a:off x="4027886" y="6642100"/>
            <a:ext cx="2903820" cy="185282"/>
          </a:xfrm>
        </p:spPr>
        <p:txBody>
          <a:bodyPr lIns="0" tIns="0" rIns="0" bIns="0" anchor="t">
            <a:noAutofit/>
          </a:bodyPr>
          <a:lstStyle>
            <a:lvl1pPr marL="0" indent="0" algn="ctr">
              <a:lnSpc>
                <a:spcPct val="80000"/>
              </a:lnSpc>
              <a:spcBef>
                <a:spcPts val="0"/>
              </a:spcBef>
              <a:buNone/>
              <a:defRPr sz="1200" b="0" cap="none" baseline="0">
                <a:solidFill>
                  <a:schemeClr val="accent3"/>
                </a:solidFill>
                <a:latin typeface="+mn-lt"/>
              </a:defRPr>
            </a:lvl1pPr>
            <a:lvl2pPr marL="0" indent="0">
              <a:spcBef>
                <a:spcPts val="0"/>
              </a:spcBef>
              <a:buNone/>
              <a:defRPr sz="900"/>
            </a:lvl2pPr>
            <a:lvl3pPr marL="0" indent="0">
              <a:spcBef>
                <a:spcPts val="0"/>
              </a:spcBef>
              <a:buNone/>
              <a:defRPr sz="900"/>
            </a:lvl3pPr>
            <a:lvl4pPr marL="0" indent="0">
              <a:spcBef>
                <a:spcPts val="0"/>
              </a:spcBef>
              <a:buNone/>
              <a:defRPr sz="900"/>
            </a:lvl4pPr>
            <a:lvl5pPr marL="0" indent="0">
              <a:spcBef>
                <a:spcPts val="0"/>
              </a:spcBef>
              <a:buNone/>
              <a:defRPr sz="900"/>
            </a:lvl5pPr>
          </a:lstStyle>
          <a:p>
            <a:pPr lvl="0"/>
            <a:r>
              <a:rPr/>
              <a:t>[Name]</a:t>
            </a:r>
          </a:p>
        </p:txBody>
      </p:sp>
      <p:sp>
        <p:nvSpPr>
          <p:cNvPr id="187" name="Text Placeholder 21"/>
          <p:cNvSpPr>
            <a:spLocks noGrp="1"/>
          </p:cNvSpPr>
          <p:nvPr>
            <p:ph type="body" sz="quarter" idx="128" hasCustomPrompt="1"/>
          </p:nvPr>
        </p:nvSpPr>
        <p:spPr>
          <a:xfrm>
            <a:off x="4026154" y="6812988"/>
            <a:ext cx="2907284" cy="140384"/>
          </a:xfrm>
        </p:spPr>
        <p:txBody>
          <a:bodyPr lIns="0" tIns="0" rIns="0" bIns="0" anchor="t">
            <a:noAutofit/>
          </a:bodyPr>
          <a:lstStyle>
            <a:lvl1pPr marL="0" indent="0" algn="ctr">
              <a:lnSpc>
                <a:spcPct val="80000"/>
              </a:lnSpc>
              <a:spcBef>
                <a:spcPts val="0"/>
              </a:spcBef>
              <a:buNone/>
              <a:defRPr sz="800" b="0">
                <a:solidFill>
                  <a:schemeClr val="accent5"/>
                </a:solidFill>
                <a:latin typeface="+mn-lt"/>
              </a:defRPr>
            </a:lvl1pPr>
            <a:lvl2pPr marL="0" indent="0">
              <a:spcBef>
                <a:spcPts val="0"/>
              </a:spcBef>
              <a:buNone/>
              <a:defRPr sz="700" b="1">
                <a:solidFill>
                  <a:schemeClr val="tx1">
                    <a:lumMod val="65000"/>
                    <a:lumOff val="35000"/>
                  </a:schemeClr>
                </a:solidFill>
              </a:defRPr>
            </a:lvl2pPr>
            <a:lvl3pPr marL="0" indent="0">
              <a:spcBef>
                <a:spcPts val="0"/>
              </a:spcBef>
              <a:buNone/>
              <a:defRPr sz="700" b="1">
                <a:solidFill>
                  <a:schemeClr val="tx1">
                    <a:lumMod val="65000"/>
                    <a:lumOff val="35000"/>
                  </a:schemeClr>
                </a:solidFill>
              </a:defRPr>
            </a:lvl3pPr>
            <a:lvl4pPr marL="0" indent="0">
              <a:spcBef>
                <a:spcPts val="0"/>
              </a:spcBef>
              <a:buNone/>
              <a:defRPr sz="700" b="1">
                <a:solidFill>
                  <a:schemeClr val="tx1">
                    <a:lumMod val="65000"/>
                    <a:lumOff val="35000"/>
                  </a:schemeClr>
                </a:solidFill>
              </a:defRPr>
            </a:lvl4pPr>
            <a:lvl5pPr marL="0" indent="0">
              <a:spcBef>
                <a:spcPts val="0"/>
              </a:spcBef>
              <a:buNone/>
              <a:defRPr sz="700" b="1">
                <a:solidFill>
                  <a:schemeClr val="tx1">
                    <a:lumMod val="65000"/>
                    <a:lumOff val="35000"/>
                  </a:schemeClr>
                </a:solidFill>
              </a:defRPr>
            </a:lvl5pPr>
          </a:lstStyle>
          <a:p>
            <a:pPr lvl="0"/>
            <a:r>
              <a:rPr/>
              <a:t>[Title]</a:t>
            </a:r>
          </a:p>
        </p:txBody>
      </p:sp>
      <p:sp>
        <p:nvSpPr>
          <p:cNvPr id="188" name="Text Placeholder 31"/>
          <p:cNvSpPr>
            <a:spLocks noGrp="1"/>
          </p:cNvSpPr>
          <p:nvPr>
            <p:ph type="body" sz="quarter" idx="129" hasCustomPrompt="1"/>
          </p:nvPr>
        </p:nvSpPr>
        <p:spPr>
          <a:xfrm>
            <a:off x="4025900" y="7066006"/>
            <a:ext cx="2907792" cy="140081"/>
          </a:xfrm>
        </p:spPr>
        <p:txBody>
          <a:bodyPr lIns="0" tIns="0" rIns="0" bIns="0">
            <a:noAutofit/>
          </a:bodyPr>
          <a:lstStyle>
            <a:lvl1pPr marL="0" indent="0" algn="ctr">
              <a:lnSpc>
                <a:spcPct val="80000"/>
              </a:lnSpc>
              <a:spcBef>
                <a:spcPts val="0"/>
              </a:spcBef>
              <a:buNone/>
              <a:defRPr sz="900" b="0" cap="none" baseline="0">
                <a:solidFill>
                  <a:schemeClr val="accent6"/>
                </a:solidFill>
                <a:latin typeface="+mn-lt"/>
              </a:defRPr>
            </a:lvl1pPr>
            <a:lvl2pPr marL="0" indent="0">
              <a:spcBef>
                <a:spcPts val="0"/>
              </a:spcBef>
              <a:buNone/>
              <a:defRPr sz="700">
                <a:solidFill>
                  <a:schemeClr val="tx1">
                    <a:lumMod val="65000"/>
                    <a:lumOff val="35000"/>
                  </a:schemeClr>
                </a:solidFill>
              </a:defRPr>
            </a:lvl2pPr>
            <a:lvl3pPr marL="0" indent="0">
              <a:spcBef>
                <a:spcPts val="0"/>
              </a:spcBef>
              <a:buNone/>
              <a:defRPr sz="700">
                <a:solidFill>
                  <a:schemeClr val="tx1">
                    <a:lumMod val="65000"/>
                    <a:lumOff val="35000"/>
                  </a:schemeClr>
                </a:solidFill>
              </a:defRPr>
            </a:lvl3pPr>
            <a:lvl4pPr marL="0" indent="0">
              <a:spcBef>
                <a:spcPts val="0"/>
              </a:spcBef>
              <a:buNone/>
              <a:defRPr sz="700">
                <a:solidFill>
                  <a:schemeClr val="tx1">
                    <a:lumMod val="65000"/>
                    <a:lumOff val="35000"/>
                  </a:schemeClr>
                </a:solidFill>
              </a:defRPr>
            </a:lvl4pPr>
            <a:lvl5pPr marL="0" indent="0">
              <a:spcBef>
                <a:spcPts val="0"/>
              </a:spcBef>
              <a:buNone/>
              <a:defRPr sz="700">
                <a:solidFill>
                  <a:schemeClr val="tx1">
                    <a:lumMod val="65000"/>
                    <a:lumOff val="35000"/>
                  </a:schemeClr>
                </a:solidFill>
              </a:defRPr>
            </a:lvl5pPr>
          </a:lstStyle>
          <a:p>
            <a:pPr lvl="0"/>
            <a:r>
              <a:rPr/>
              <a:t>[Company]</a:t>
            </a:r>
          </a:p>
        </p:txBody>
      </p:sp>
      <p:sp>
        <p:nvSpPr>
          <p:cNvPr id="189" name="Text Placeholder 31"/>
          <p:cNvSpPr>
            <a:spLocks noGrp="1"/>
          </p:cNvSpPr>
          <p:nvPr>
            <p:ph type="body" sz="quarter" idx="130" hasCustomPrompt="1"/>
          </p:nvPr>
        </p:nvSpPr>
        <p:spPr>
          <a:xfrm>
            <a:off x="4025900" y="7200471"/>
            <a:ext cx="2907792" cy="128016"/>
          </a:xfrm>
        </p:spPr>
        <p:txBody>
          <a:bodyPr lIns="0" tIns="0" rIns="0" bIns="0">
            <a:noAutofit/>
          </a:bodyPr>
          <a:lstStyle>
            <a:lvl1pPr marL="0" indent="0" algn="ctr">
              <a:lnSpc>
                <a:spcPct val="80000"/>
              </a:lnSpc>
              <a:spcBef>
                <a:spcPts val="0"/>
              </a:spcBef>
              <a:buNone/>
              <a:defRPr sz="800" b="0">
                <a:solidFill>
                  <a:schemeClr val="accent5"/>
                </a:solidFill>
                <a:latin typeface="+mn-lt"/>
              </a:defRPr>
            </a:lvl1pPr>
            <a:lvl2pPr marL="0" indent="0">
              <a:spcBef>
                <a:spcPts val="0"/>
              </a:spcBef>
              <a:buNone/>
              <a:defRPr sz="700">
                <a:solidFill>
                  <a:schemeClr val="tx1">
                    <a:lumMod val="65000"/>
                    <a:lumOff val="35000"/>
                  </a:schemeClr>
                </a:solidFill>
              </a:defRPr>
            </a:lvl2pPr>
            <a:lvl3pPr marL="0" indent="0">
              <a:spcBef>
                <a:spcPts val="0"/>
              </a:spcBef>
              <a:buNone/>
              <a:defRPr sz="700">
                <a:solidFill>
                  <a:schemeClr val="tx1">
                    <a:lumMod val="65000"/>
                    <a:lumOff val="35000"/>
                  </a:schemeClr>
                </a:solidFill>
              </a:defRPr>
            </a:lvl3pPr>
            <a:lvl4pPr marL="0" indent="0">
              <a:spcBef>
                <a:spcPts val="0"/>
              </a:spcBef>
              <a:buNone/>
              <a:defRPr sz="700">
                <a:solidFill>
                  <a:schemeClr val="tx1">
                    <a:lumMod val="65000"/>
                    <a:lumOff val="35000"/>
                  </a:schemeClr>
                </a:solidFill>
              </a:defRPr>
            </a:lvl4pPr>
            <a:lvl5pPr marL="0" indent="0">
              <a:spcBef>
                <a:spcPts val="0"/>
              </a:spcBef>
              <a:buNone/>
              <a:defRPr sz="700">
                <a:solidFill>
                  <a:schemeClr val="tx1">
                    <a:lumMod val="65000"/>
                    <a:lumOff val="35000"/>
                  </a:schemeClr>
                </a:solidFill>
              </a:defRPr>
            </a:lvl5pPr>
          </a:lstStyle>
          <a:p>
            <a:pPr lvl="0"/>
            <a:r>
              <a:rPr/>
              <a:t>[Street Address, City, ST ZIP Code]</a:t>
            </a:r>
          </a:p>
        </p:txBody>
      </p:sp>
      <p:sp>
        <p:nvSpPr>
          <p:cNvPr id="190" name="Text Placeholder 27"/>
          <p:cNvSpPr>
            <a:spLocks noGrp="1"/>
          </p:cNvSpPr>
          <p:nvPr>
            <p:ph type="body" sz="quarter" idx="131" hasCustomPrompt="1"/>
          </p:nvPr>
        </p:nvSpPr>
        <p:spPr>
          <a:xfrm>
            <a:off x="4025900" y="7321133"/>
            <a:ext cx="2907792" cy="128016"/>
          </a:xfrm>
        </p:spPr>
        <p:txBody>
          <a:bodyPr lIns="0" tIns="0" rIns="0" bIns="0" anchor="t">
            <a:noAutofit/>
          </a:bodyPr>
          <a:lstStyle>
            <a:lvl1pPr marL="0" indent="0" algn="ctr">
              <a:lnSpc>
                <a:spcPct val="80000"/>
              </a:lnSpc>
              <a:spcBef>
                <a:spcPts val="0"/>
              </a:spcBef>
              <a:buFontTx/>
              <a:buNone/>
              <a:defRPr sz="800" b="0" baseline="0">
                <a:solidFill>
                  <a:schemeClr val="accent5"/>
                </a:solidFill>
                <a:latin typeface="+mn-lt"/>
              </a:defRPr>
            </a:lvl1pPr>
            <a:lvl2pPr marL="0" indent="0">
              <a:spcBef>
                <a:spcPts val="0"/>
              </a:spcBef>
              <a:buFontTx/>
              <a:buNone/>
              <a:defRPr sz="700">
                <a:solidFill>
                  <a:schemeClr val="accent1"/>
                </a:solidFill>
              </a:defRPr>
            </a:lvl2pPr>
            <a:lvl3pPr marL="0" indent="0">
              <a:spcBef>
                <a:spcPts val="0"/>
              </a:spcBef>
              <a:buFontTx/>
              <a:buNone/>
              <a:defRPr sz="700">
                <a:solidFill>
                  <a:schemeClr val="accent1"/>
                </a:solidFill>
              </a:defRPr>
            </a:lvl3pPr>
            <a:lvl4pPr marL="0" indent="0">
              <a:spcBef>
                <a:spcPts val="0"/>
              </a:spcBef>
              <a:buFontTx/>
              <a:buNone/>
              <a:defRPr sz="700">
                <a:solidFill>
                  <a:schemeClr val="accent1"/>
                </a:solidFill>
              </a:defRPr>
            </a:lvl4pPr>
            <a:lvl5pPr marL="0" indent="0">
              <a:spcBef>
                <a:spcPts val="0"/>
              </a:spcBef>
              <a:buFontTx/>
              <a:buNone/>
              <a:defRPr sz="700">
                <a:solidFill>
                  <a:schemeClr val="accent1"/>
                </a:solidFill>
              </a:defRPr>
            </a:lvl5pPr>
          </a:lstStyle>
          <a:p>
            <a:pPr lvl="0"/>
            <a:r>
              <a:rPr/>
              <a:t>[Web Address]</a:t>
            </a:r>
          </a:p>
        </p:txBody>
      </p:sp>
      <p:sp>
        <p:nvSpPr>
          <p:cNvPr id="191" name="Text Placeholder 23"/>
          <p:cNvSpPr>
            <a:spLocks noGrp="1"/>
          </p:cNvSpPr>
          <p:nvPr>
            <p:ph type="body" sz="quarter" idx="132" hasCustomPrompt="1"/>
          </p:nvPr>
        </p:nvSpPr>
        <p:spPr>
          <a:xfrm>
            <a:off x="4025900" y="7488487"/>
            <a:ext cx="2907792" cy="128016"/>
          </a:xfrm>
        </p:spPr>
        <p:txBody>
          <a:bodyPr lIns="0" tIns="0" rIns="0" bIns="0" anchor="b">
            <a:noAutofit/>
          </a:bodyPr>
          <a:lstStyle>
            <a:lvl1pPr marL="0" indent="0" algn="ctr">
              <a:lnSpc>
                <a:spcPct val="80000"/>
              </a:lnSpc>
              <a:spcBef>
                <a:spcPts val="0"/>
              </a:spcBef>
              <a:buNone/>
              <a:defRPr sz="800" b="0">
                <a:solidFill>
                  <a:schemeClr val="accent5"/>
                </a:solidFill>
                <a:latin typeface="+mn-lt"/>
              </a:defRPr>
            </a:lvl1pPr>
            <a:lvl2pPr marL="0" indent="0">
              <a:spcBef>
                <a:spcPts val="0"/>
              </a:spcBef>
              <a:buNone/>
              <a:defRPr sz="700"/>
            </a:lvl2pPr>
            <a:lvl3pPr marL="0" indent="0">
              <a:spcBef>
                <a:spcPts val="0"/>
              </a:spcBef>
              <a:buNone/>
              <a:defRPr sz="700"/>
            </a:lvl3pPr>
            <a:lvl4pPr marL="0" indent="0">
              <a:spcBef>
                <a:spcPts val="0"/>
              </a:spcBef>
              <a:buNone/>
              <a:defRPr sz="700"/>
            </a:lvl4pPr>
            <a:lvl5pPr marL="0" indent="0">
              <a:spcBef>
                <a:spcPts val="0"/>
              </a:spcBef>
              <a:buNone/>
              <a:defRPr sz="700"/>
            </a:lvl5pPr>
          </a:lstStyle>
          <a:p>
            <a:pPr lvl="0"/>
            <a:r>
              <a:rPr/>
              <a:t>[Telephone] | [Email]</a:t>
            </a:r>
          </a:p>
        </p:txBody>
      </p:sp>
      <p:sp>
        <p:nvSpPr>
          <p:cNvPr id="194" name="Text Placeholder 19"/>
          <p:cNvSpPr>
            <a:spLocks noGrp="1"/>
          </p:cNvSpPr>
          <p:nvPr>
            <p:ph type="body" sz="quarter" idx="134" hasCustomPrompt="1"/>
          </p:nvPr>
        </p:nvSpPr>
        <p:spPr>
          <a:xfrm>
            <a:off x="835300" y="8470900"/>
            <a:ext cx="2903820" cy="185282"/>
          </a:xfrm>
        </p:spPr>
        <p:txBody>
          <a:bodyPr lIns="0" tIns="0" rIns="0" bIns="0" anchor="t">
            <a:noAutofit/>
          </a:bodyPr>
          <a:lstStyle>
            <a:lvl1pPr marL="0" indent="0" algn="ctr">
              <a:lnSpc>
                <a:spcPct val="80000"/>
              </a:lnSpc>
              <a:spcBef>
                <a:spcPts val="0"/>
              </a:spcBef>
              <a:buNone/>
              <a:defRPr sz="1200" b="0" cap="none" baseline="0">
                <a:solidFill>
                  <a:schemeClr val="accent3"/>
                </a:solidFill>
                <a:latin typeface="+mn-lt"/>
              </a:defRPr>
            </a:lvl1pPr>
            <a:lvl2pPr marL="0" indent="0">
              <a:spcBef>
                <a:spcPts val="0"/>
              </a:spcBef>
              <a:buNone/>
              <a:defRPr sz="900"/>
            </a:lvl2pPr>
            <a:lvl3pPr marL="0" indent="0">
              <a:spcBef>
                <a:spcPts val="0"/>
              </a:spcBef>
              <a:buNone/>
              <a:defRPr sz="900"/>
            </a:lvl3pPr>
            <a:lvl4pPr marL="0" indent="0">
              <a:spcBef>
                <a:spcPts val="0"/>
              </a:spcBef>
              <a:buNone/>
              <a:defRPr sz="900"/>
            </a:lvl4pPr>
            <a:lvl5pPr marL="0" indent="0">
              <a:spcBef>
                <a:spcPts val="0"/>
              </a:spcBef>
              <a:buNone/>
              <a:defRPr sz="900"/>
            </a:lvl5pPr>
          </a:lstStyle>
          <a:p>
            <a:pPr lvl="0"/>
            <a:r>
              <a:rPr/>
              <a:t>[Name]</a:t>
            </a:r>
          </a:p>
        </p:txBody>
      </p:sp>
      <p:sp>
        <p:nvSpPr>
          <p:cNvPr id="195" name="Text Placeholder 21"/>
          <p:cNvSpPr>
            <a:spLocks noGrp="1"/>
          </p:cNvSpPr>
          <p:nvPr>
            <p:ph type="body" sz="quarter" idx="135" hasCustomPrompt="1"/>
          </p:nvPr>
        </p:nvSpPr>
        <p:spPr>
          <a:xfrm>
            <a:off x="833568" y="8641788"/>
            <a:ext cx="2907284" cy="140384"/>
          </a:xfrm>
        </p:spPr>
        <p:txBody>
          <a:bodyPr lIns="0" tIns="0" rIns="0" bIns="0" anchor="t">
            <a:noAutofit/>
          </a:bodyPr>
          <a:lstStyle>
            <a:lvl1pPr marL="0" indent="0" algn="ctr">
              <a:lnSpc>
                <a:spcPct val="80000"/>
              </a:lnSpc>
              <a:spcBef>
                <a:spcPts val="0"/>
              </a:spcBef>
              <a:buNone/>
              <a:defRPr sz="800" b="0">
                <a:solidFill>
                  <a:schemeClr val="accent5"/>
                </a:solidFill>
                <a:latin typeface="+mn-lt"/>
              </a:defRPr>
            </a:lvl1pPr>
            <a:lvl2pPr marL="0" indent="0">
              <a:spcBef>
                <a:spcPts val="0"/>
              </a:spcBef>
              <a:buNone/>
              <a:defRPr sz="700" b="1">
                <a:solidFill>
                  <a:schemeClr val="tx1">
                    <a:lumMod val="65000"/>
                    <a:lumOff val="35000"/>
                  </a:schemeClr>
                </a:solidFill>
              </a:defRPr>
            </a:lvl2pPr>
            <a:lvl3pPr marL="0" indent="0">
              <a:spcBef>
                <a:spcPts val="0"/>
              </a:spcBef>
              <a:buNone/>
              <a:defRPr sz="700" b="1">
                <a:solidFill>
                  <a:schemeClr val="tx1">
                    <a:lumMod val="65000"/>
                    <a:lumOff val="35000"/>
                  </a:schemeClr>
                </a:solidFill>
              </a:defRPr>
            </a:lvl3pPr>
            <a:lvl4pPr marL="0" indent="0">
              <a:spcBef>
                <a:spcPts val="0"/>
              </a:spcBef>
              <a:buNone/>
              <a:defRPr sz="700" b="1">
                <a:solidFill>
                  <a:schemeClr val="tx1">
                    <a:lumMod val="65000"/>
                    <a:lumOff val="35000"/>
                  </a:schemeClr>
                </a:solidFill>
              </a:defRPr>
            </a:lvl4pPr>
            <a:lvl5pPr marL="0" indent="0">
              <a:spcBef>
                <a:spcPts val="0"/>
              </a:spcBef>
              <a:buNone/>
              <a:defRPr sz="700" b="1">
                <a:solidFill>
                  <a:schemeClr val="tx1">
                    <a:lumMod val="65000"/>
                    <a:lumOff val="35000"/>
                  </a:schemeClr>
                </a:solidFill>
              </a:defRPr>
            </a:lvl5pPr>
          </a:lstStyle>
          <a:p>
            <a:pPr lvl="0"/>
            <a:r>
              <a:rPr/>
              <a:t>[Title]</a:t>
            </a:r>
          </a:p>
        </p:txBody>
      </p:sp>
      <p:sp>
        <p:nvSpPr>
          <p:cNvPr id="196" name="Text Placeholder 31"/>
          <p:cNvSpPr>
            <a:spLocks noGrp="1"/>
          </p:cNvSpPr>
          <p:nvPr>
            <p:ph type="body" sz="quarter" idx="136" hasCustomPrompt="1"/>
          </p:nvPr>
        </p:nvSpPr>
        <p:spPr>
          <a:xfrm>
            <a:off x="833314" y="8894806"/>
            <a:ext cx="2907792" cy="140081"/>
          </a:xfrm>
        </p:spPr>
        <p:txBody>
          <a:bodyPr lIns="0" tIns="0" rIns="0" bIns="0">
            <a:noAutofit/>
          </a:bodyPr>
          <a:lstStyle>
            <a:lvl1pPr marL="0" indent="0" algn="ctr">
              <a:lnSpc>
                <a:spcPct val="80000"/>
              </a:lnSpc>
              <a:spcBef>
                <a:spcPts val="0"/>
              </a:spcBef>
              <a:buNone/>
              <a:defRPr sz="900" b="0" cap="none" baseline="0">
                <a:solidFill>
                  <a:schemeClr val="accent6"/>
                </a:solidFill>
                <a:latin typeface="+mn-lt"/>
              </a:defRPr>
            </a:lvl1pPr>
            <a:lvl2pPr marL="0" indent="0">
              <a:spcBef>
                <a:spcPts val="0"/>
              </a:spcBef>
              <a:buNone/>
              <a:defRPr sz="700">
                <a:solidFill>
                  <a:schemeClr val="tx1">
                    <a:lumMod val="65000"/>
                    <a:lumOff val="35000"/>
                  </a:schemeClr>
                </a:solidFill>
              </a:defRPr>
            </a:lvl2pPr>
            <a:lvl3pPr marL="0" indent="0">
              <a:spcBef>
                <a:spcPts val="0"/>
              </a:spcBef>
              <a:buNone/>
              <a:defRPr sz="700">
                <a:solidFill>
                  <a:schemeClr val="tx1">
                    <a:lumMod val="65000"/>
                    <a:lumOff val="35000"/>
                  </a:schemeClr>
                </a:solidFill>
              </a:defRPr>
            </a:lvl3pPr>
            <a:lvl4pPr marL="0" indent="0">
              <a:spcBef>
                <a:spcPts val="0"/>
              </a:spcBef>
              <a:buNone/>
              <a:defRPr sz="700">
                <a:solidFill>
                  <a:schemeClr val="tx1">
                    <a:lumMod val="65000"/>
                    <a:lumOff val="35000"/>
                  </a:schemeClr>
                </a:solidFill>
              </a:defRPr>
            </a:lvl4pPr>
            <a:lvl5pPr marL="0" indent="0">
              <a:spcBef>
                <a:spcPts val="0"/>
              </a:spcBef>
              <a:buNone/>
              <a:defRPr sz="700">
                <a:solidFill>
                  <a:schemeClr val="tx1">
                    <a:lumMod val="65000"/>
                    <a:lumOff val="35000"/>
                  </a:schemeClr>
                </a:solidFill>
              </a:defRPr>
            </a:lvl5pPr>
          </a:lstStyle>
          <a:p>
            <a:pPr lvl="0"/>
            <a:r>
              <a:rPr/>
              <a:t>[Company]</a:t>
            </a:r>
          </a:p>
        </p:txBody>
      </p:sp>
      <p:sp>
        <p:nvSpPr>
          <p:cNvPr id="197" name="Text Placeholder 31"/>
          <p:cNvSpPr>
            <a:spLocks noGrp="1"/>
          </p:cNvSpPr>
          <p:nvPr>
            <p:ph type="body" sz="quarter" idx="137" hasCustomPrompt="1"/>
          </p:nvPr>
        </p:nvSpPr>
        <p:spPr>
          <a:xfrm>
            <a:off x="833314" y="9029271"/>
            <a:ext cx="2907792" cy="128016"/>
          </a:xfrm>
        </p:spPr>
        <p:txBody>
          <a:bodyPr lIns="0" tIns="0" rIns="0" bIns="0">
            <a:noAutofit/>
          </a:bodyPr>
          <a:lstStyle>
            <a:lvl1pPr marL="0" indent="0" algn="ctr">
              <a:lnSpc>
                <a:spcPct val="80000"/>
              </a:lnSpc>
              <a:spcBef>
                <a:spcPts val="0"/>
              </a:spcBef>
              <a:buNone/>
              <a:defRPr sz="800" b="0">
                <a:solidFill>
                  <a:schemeClr val="accent5"/>
                </a:solidFill>
                <a:latin typeface="+mn-lt"/>
              </a:defRPr>
            </a:lvl1pPr>
            <a:lvl2pPr marL="0" indent="0">
              <a:spcBef>
                <a:spcPts val="0"/>
              </a:spcBef>
              <a:buNone/>
              <a:defRPr sz="700">
                <a:solidFill>
                  <a:schemeClr val="tx1">
                    <a:lumMod val="65000"/>
                    <a:lumOff val="35000"/>
                  </a:schemeClr>
                </a:solidFill>
              </a:defRPr>
            </a:lvl2pPr>
            <a:lvl3pPr marL="0" indent="0">
              <a:spcBef>
                <a:spcPts val="0"/>
              </a:spcBef>
              <a:buNone/>
              <a:defRPr sz="700">
                <a:solidFill>
                  <a:schemeClr val="tx1">
                    <a:lumMod val="65000"/>
                    <a:lumOff val="35000"/>
                  </a:schemeClr>
                </a:solidFill>
              </a:defRPr>
            </a:lvl3pPr>
            <a:lvl4pPr marL="0" indent="0">
              <a:spcBef>
                <a:spcPts val="0"/>
              </a:spcBef>
              <a:buNone/>
              <a:defRPr sz="700">
                <a:solidFill>
                  <a:schemeClr val="tx1">
                    <a:lumMod val="65000"/>
                    <a:lumOff val="35000"/>
                  </a:schemeClr>
                </a:solidFill>
              </a:defRPr>
            </a:lvl4pPr>
            <a:lvl5pPr marL="0" indent="0">
              <a:spcBef>
                <a:spcPts val="0"/>
              </a:spcBef>
              <a:buNone/>
              <a:defRPr sz="700">
                <a:solidFill>
                  <a:schemeClr val="tx1">
                    <a:lumMod val="65000"/>
                    <a:lumOff val="35000"/>
                  </a:schemeClr>
                </a:solidFill>
              </a:defRPr>
            </a:lvl5pPr>
          </a:lstStyle>
          <a:p>
            <a:pPr lvl="0"/>
            <a:r>
              <a:rPr/>
              <a:t>[Street Address, City, ST ZIP Code]</a:t>
            </a:r>
          </a:p>
        </p:txBody>
      </p:sp>
      <p:sp>
        <p:nvSpPr>
          <p:cNvPr id="198" name="Text Placeholder 27"/>
          <p:cNvSpPr>
            <a:spLocks noGrp="1"/>
          </p:cNvSpPr>
          <p:nvPr>
            <p:ph type="body" sz="quarter" idx="138" hasCustomPrompt="1"/>
          </p:nvPr>
        </p:nvSpPr>
        <p:spPr>
          <a:xfrm>
            <a:off x="833314" y="9149933"/>
            <a:ext cx="2907792" cy="128016"/>
          </a:xfrm>
        </p:spPr>
        <p:txBody>
          <a:bodyPr lIns="0" tIns="0" rIns="0" bIns="0" anchor="t">
            <a:noAutofit/>
          </a:bodyPr>
          <a:lstStyle>
            <a:lvl1pPr marL="0" indent="0" algn="ctr">
              <a:lnSpc>
                <a:spcPct val="80000"/>
              </a:lnSpc>
              <a:spcBef>
                <a:spcPts val="0"/>
              </a:spcBef>
              <a:buFontTx/>
              <a:buNone/>
              <a:defRPr sz="800" b="0" baseline="0">
                <a:solidFill>
                  <a:schemeClr val="accent5"/>
                </a:solidFill>
                <a:latin typeface="+mn-lt"/>
              </a:defRPr>
            </a:lvl1pPr>
            <a:lvl2pPr marL="0" indent="0">
              <a:spcBef>
                <a:spcPts val="0"/>
              </a:spcBef>
              <a:buFontTx/>
              <a:buNone/>
              <a:defRPr sz="700">
                <a:solidFill>
                  <a:schemeClr val="accent1"/>
                </a:solidFill>
              </a:defRPr>
            </a:lvl2pPr>
            <a:lvl3pPr marL="0" indent="0">
              <a:spcBef>
                <a:spcPts val="0"/>
              </a:spcBef>
              <a:buFontTx/>
              <a:buNone/>
              <a:defRPr sz="700">
                <a:solidFill>
                  <a:schemeClr val="accent1"/>
                </a:solidFill>
              </a:defRPr>
            </a:lvl3pPr>
            <a:lvl4pPr marL="0" indent="0">
              <a:spcBef>
                <a:spcPts val="0"/>
              </a:spcBef>
              <a:buFontTx/>
              <a:buNone/>
              <a:defRPr sz="700">
                <a:solidFill>
                  <a:schemeClr val="accent1"/>
                </a:solidFill>
              </a:defRPr>
            </a:lvl4pPr>
            <a:lvl5pPr marL="0" indent="0">
              <a:spcBef>
                <a:spcPts val="0"/>
              </a:spcBef>
              <a:buFontTx/>
              <a:buNone/>
              <a:defRPr sz="700">
                <a:solidFill>
                  <a:schemeClr val="accent1"/>
                </a:solidFill>
              </a:defRPr>
            </a:lvl5pPr>
          </a:lstStyle>
          <a:p>
            <a:pPr lvl="0"/>
            <a:r>
              <a:rPr/>
              <a:t>[Web Address]</a:t>
            </a:r>
          </a:p>
        </p:txBody>
      </p:sp>
      <p:sp>
        <p:nvSpPr>
          <p:cNvPr id="199" name="Text Placeholder 23"/>
          <p:cNvSpPr>
            <a:spLocks noGrp="1"/>
          </p:cNvSpPr>
          <p:nvPr>
            <p:ph type="body" sz="quarter" idx="139" hasCustomPrompt="1"/>
          </p:nvPr>
        </p:nvSpPr>
        <p:spPr>
          <a:xfrm>
            <a:off x="833314" y="9317287"/>
            <a:ext cx="2907792" cy="128016"/>
          </a:xfrm>
        </p:spPr>
        <p:txBody>
          <a:bodyPr lIns="0" tIns="0" rIns="0" bIns="0" anchor="b">
            <a:noAutofit/>
          </a:bodyPr>
          <a:lstStyle>
            <a:lvl1pPr marL="0" indent="0" algn="ctr">
              <a:lnSpc>
                <a:spcPct val="80000"/>
              </a:lnSpc>
              <a:spcBef>
                <a:spcPts val="0"/>
              </a:spcBef>
              <a:buNone/>
              <a:defRPr sz="800" b="0">
                <a:solidFill>
                  <a:schemeClr val="accent5"/>
                </a:solidFill>
                <a:latin typeface="+mn-lt"/>
              </a:defRPr>
            </a:lvl1pPr>
            <a:lvl2pPr marL="0" indent="0">
              <a:spcBef>
                <a:spcPts val="0"/>
              </a:spcBef>
              <a:buNone/>
              <a:defRPr sz="700"/>
            </a:lvl2pPr>
            <a:lvl3pPr marL="0" indent="0">
              <a:spcBef>
                <a:spcPts val="0"/>
              </a:spcBef>
              <a:buNone/>
              <a:defRPr sz="700"/>
            </a:lvl3pPr>
            <a:lvl4pPr marL="0" indent="0">
              <a:spcBef>
                <a:spcPts val="0"/>
              </a:spcBef>
              <a:buNone/>
              <a:defRPr sz="700"/>
            </a:lvl4pPr>
            <a:lvl5pPr marL="0" indent="0">
              <a:spcBef>
                <a:spcPts val="0"/>
              </a:spcBef>
              <a:buNone/>
              <a:defRPr sz="700"/>
            </a:lvl5pPr>
          </a:lstStyle>
          <a:p>
            <a:pPr lvl="0"/>
            <a:r>
              <a:rPr/>
              <a:t>[Telephone] | [Email]</a:t>
            </a:r>
          </a:p>
        </p:txBody>
      </p:sp>
      <p:sp>
        <p:nvSpPr>
          <p:cNvPr id="202" name="Text Placeholder 19"/>
          <p:cNvSpPr>
            <a:spLocks noGrp="1"/>
          </p:cNvSpPr>
          <p:nvPr>
            <p:ph type="body" sz="quarter" idx="141" hasCustomPrompt="1"/>
          </p:nvPr>
        </p:nvSpPr>
        <p:spPr>
          <a:xfrm>
            <a:off x="4027886" y="8470900"/>
            <a:ext cx="2903820" cy="185282"/>
          </a:xfrm>
        </p:spPr>
        <p:txBody>
          <a:bodyPr lIns="0" tIns="0" rIns="0" bIns="0" anchor="t">
            <a:noAutofit/>
          </a:bodyPr>
          <a:lstStyle>
            <a:lvl1pPr marL="0" indent="0" algn="ctr">
              <a:lnSpc>
                <a:spcPct val="80000"/>
              </a:lnSpc>
              <a:spcBef>
                <a:spcPts val="0"/>
              </a:spcBef>
              <a:buNone/>
              <a:defRPr sz="1200" b="0" cap="none" baseline="0">
                <a:solidFill>
                  <a:schemeClr val="accent3"/>
                </a:solidFill>
                <a:latin typeface="+mn-lt"/>
              </a:defRPr>
            </a:lvl1pPr>
            <a:lvl2pPr marL="0" indent="0">
              <a:spcBef>
                <a:spcPts val="0"/>
              </a:spcBef>
              <a:buNone/>
              <a:defRPr sz="900"/>
            </a:lvl2pPr>
            <a:lvl3pPr marL="0" indent="0">
              <a:spcBef>
                <a:spcPts val="0"/>
              </a:spcBef>
              <a:buNone/>
              <a:defRPr sz="900"/>
            </a:lvl3pPr>
            <a:lvl4pPr marL="0" indent="0">
              <a:spcBef>
                <a:spcPts val="0"/>
              </a:spcBef>
              <a:buNone/>
              <a:defRPr sz="900"/>
            </a:lvl4pPr>
            <a:lvl5pPr marL="0" indent="0">
              <a:spcBef>
                <a:spcPts val="0"/>
              </a:spcBef>
              <a:buNone/>
              <a:defRPr sz="900"/>
            </a:lvl5pPr>
          </a:lstStyle>
          <a:p>
            <a:pPr lvl="0"/>
            <a:r>
              <a:rPr/>
              <a:t>[Name]</a:t>
            </a:r>
          </a:p>
        </p:txBody>
      </p:sp>
      <p:sp>
        <p:nvSpPr>
          <p:cNvPr id="203" name="Text Placeholder 21"/>
          <p:cNvSpPr>
            <a:spLocks noGrp="1"/>
          </p:cNvSpPr>
          <p:nvPr>
            <p:ph type="body" sz="quarter" idx="142" hasCustomPrompt="1"/>
          </p:nvPr>
        </p:nvSpPr>
        <p:spPr>
          <a:xfrm>
            <a:off x="4026154" y="8641788"/>
            <a:ext cx="2907284" cy="140384"/>
          </a:xfrm>
        </p:spPr>
        <p:txBody>
          <a:bodyPr lIns="0" tIns="0" rIns="0" bIns="0" anchor="t">
            <a:noAutofit/>
          </a:bodyPr>
          <a:lstStyle>
            <a:lvl1pPr marL="0" indent="0" algn="ctr">
              <a:lnSpc>
                <a:spcPct val="80000"/>
              </a:lnSpc>
              <a:spcBef>
                <a:spcPts val="0"/>
              </a:spcBef>
              <a:buNone/>
              <a:defRPr sz="800" b="0">
                <a:solidFill>
                  <a:schemeClr val="accent5"/>
                </a:solidFill>
                <a:latin typeface="+mn-lt"/>
              </a:defRPr>
            </a:lvl1pPr>
            <a:lvl2pPr marL="0" indent="0">
              <a:spcBef>
                <a:spcPts val="0"/>
              </a:spcBef>
              <a:buNone/>
              <a:defRPr sz="700" b="1">
                <a:solidFill>
                  <a:schemeClr val="tx1">
                    <a:lumMod val="65000"/>
                    <a:lumOff val="35000"/>
                  </a:schemeClr>
                </a:solidFill>
              </a:defRPr>
            </a:lvl2pPr>
            <a:lvl3pPr marL="0" indent="0">
              <a:spcBef>
                <a:spcPts val="0"/>
              </a:spcBef>
              <a:buNone/>
              <a:defRPr sz="700" b="1">
                <a:solidFill>
                  <a:schemeClr val="tx1">
                    <a:lumMod val="65000"/>
                    <a:lumOff val="35000"/>
                  </a:schemeClr>
                </a:solidFill>
              </a:defRPr>
            </a:lvl3pPr>
            <a:lvl4pPr marL="0" indent="0">
              <a:spcBef>
                <a:spcPts val="0"/>
              </a:spcBef>
              <a:buNone/>
              <a:defRPr sz="700" b="1">
                <a:solidFill>
                  <a:schemeClr val="tx1">
                    <a:lumMod val="65000"/>
                    <a:lumOff val="35000"/>
                  </a:schemeClr>
                </a:solidFill>
              </a:defRPr>
            </a:lvl4pPr>
            <a:lvl5pPr marL="0" indent="0">
              <a:spcBef>
                <a:spcPts val="0"/>
              </a:spcBef>
              <a:buNone/>
              <a:defRPr sz="700" b="1">
                <a:solidFill>
                  <a:schemeClr val="tx1">
                    <a:lumMod val="65000"/>
                    <a:lumOff val="35000"/>
                  </a:schemeClr>
                </a:solidFill>
              </a:defRPr>
            </a:lvl5pPr>
          </a:lstStyle>
          <a:p>
            <a:pPr lvl="0"/>
            <a:r>
              <a:rPr/>
              <a:t>[Title]</a:t>
            </a:r>
          </a:p>
        </p:txBody>
      </p:sp>
      <p:sp>
        <p:nvSpPr>
          <p:cNvPr id="204" name="Text Placeholder 31"/>
          <p:cNvSpPr>
            <a:spLocks noGrp="1"/>
          </p:cNvSpPr>
          <p:nvPr>
            <p:ph type="body" sz="quarter" idx="143" hasCustomPrompt="1"/>
          </p:nvPr>
        </p:nvSpPr>
        <p:spPr>
          <a:xfrm>
            <a:off x="4025900" y="8894806"/>
            <a:ext cx="2907792" cy="140081"/>
          </a:xfrm>
        </p:spPr>
        <p:txBody>
          <a:bodyPr lIns="0" tIns="0" rIns="0" bIns="0">
            <a:noAutofit/>
          </a:bodyPr>
          <a:lstStyle>
            <a:lvl1pPr marL="0" indent="0" algn="ctr">
              <a:lnSpc>
                <a:spcPct val="80000"/>
              </a:lnSpc>
              <a:spcBef>
                <a:spcPts val="0"/>
              </a:spcBef>
              <a:buNone/>
              <a:defRPr sz="900" b="0" cap="none" baseline="0">
                <a:solidFill>
                  <a:schemeClr val="accent6"/>
                </a:solidFill>
                <a:latin typeface="+mn-lt"/>
              </a:defRPr>
            </a:lvl1pPr>
            <a:lvl2pPr marL="0" indent="0">
              <a:spcBef>
                <a:spcPts val="0"/>
              </a:spcBef>
              <a:buNone/>
              <a:defRPr sz="700">
                <a:solidFill>
                  <a:schemeClr val="tx1">
                    <a:lumMod val="65000"/>
                    <a:lumOff val="35000"/>
                  </a:schemeClr>
                </a:solidFill>
              </a:defRPr>
            </a:lvl2pPr>
            <a:lvl3pPr marL="0" indent="0">
              <a:spcBef>
                <a:spcPts val="0"/>
              </a:spcBef>
              <a:buNone/>
              <a:defRPr sz="700">
                <a:solidFill>
                  <a:schemeClr val="tx1">
                    <a:lumMod val="65000"/>
                    <a:lumOff val="35000"/>
                  </a:schemeClr>
                </a:solidFill>
              </a:defRPr>
            </a:lvl3pPr>
            <a:lvl4pPr marL="0" indent="0">
              <a:spcBef>
                <a:spcPts val="0"/>
              </a:spcBef>
              <a:buNone/>
              <a:defRPr sz="700">
                <a:solidFill>
                  <a:schemeClr val="tx1">
                    <a:lumMod val="65000"/>
                    <a:lumOff val="35000"/>
                  </a:schemeClr>
                </a:solidFill>
              </a:defRPr>
            </a:lvl4pPr>
            <a:lvl5pPr marL="0" indent="0">
              <a:spcBef>
                <a:spcPts val="0"/>
              </a:spcBef>
              <a:buNone/>
              <a:defRPr sz="700">
                <a:solidFill>
                  <a:schemeClr val="tx1">
                    <a:lumMod val="65000"/>
                    <a:lumOff val="35000"/>
                  </a:schemeClr>
                </a:solidFill>
              </a:defRPr>
            </a:lvl5pPr>
          </a:lstStyle>
          <a:p>
            <a:pPr lvl="0"/>
            <a:r>
              <a:rPr/>
              <a:t>[Company]</a:t>
            </a:r>
          </a:p>
        </p:txBody>
      </p:sp>
      <p:sp>
        <p:nvSpPr>
          <p:cNvPr id="205" name="Text Placeholder 31"/>
          <p:cNvSpPr>
            <a:spLocks noGrp="1"/>
          </p:cNvSpPr>
          <p:nvPr>
            <p:ph type="body" sz="quarter" idx="144" hasCustomPrompt="1"/>
          </p:nvPr>
        </p:nvSpPr>
        <p:spPr>
          <a:xfrm>
            <a:off x="4025900" y="9029271"/>
            <a:ext cx="2907792" cy="128016"/>
          </a:xfrm>
        </p:spPr>
        <p:txBody>
          <a:bodyPr lIns="0" tIns="0" rIns="0" bIns="0">
            <a:noAutofit/>
          </a:bodyPr>
          <a:lstStyle>
            <a:lvl1pPr marL="0" indent="0" algn="ctr">
              <a:lnSpc>
                <a:spcPct val="80000"/>
              </a:lnSpc>
              <a:spcBef>
                <a:spcPts val="0"/>
              </a:spcBef>
              <a:buNone/>
              <a:defRPr sz="800" b="0">
                <a:solidFill>
                  <a:schemeClr val="accent5"/>
                </a:solidFill>
                <a:latin typeface="+mn-lt"/>
              </a:defRPr>
            </a:lvl1pPr>
            <a:lvl2pPr marL="0" indent="0">
              <a:spcBef>
                <a:spcPts val="0"/>
              </a:spcBef>
              <a:buNone/>
              <a:defRPr sz="700">
                <a:solidFill>
                  <a:schemeClr val="tx1">
                    <a:lumMod val="65000"/>
                    <a:lumOff val="35000"/>
                  </a:schemeClr>
                </a:solidFill>
              </a:defRPr>
            </a:lvl2pPr>
            <a:lvl3pPr marL="0" indent="0">
              <a:spcBef>
                <a:spcPts val="0"/>
              </a:spcBef>
              <a:buNone/>
              <a:defRPr sz="700">
                <a:solidFill>
                  <a:schemeClr val="tx1">
                    <a:lumMod val="65000"/>
                    <a:lumOff val="35000"/>
                  </a:schemeClr>
                </a:solidFill>
              </a:defRPr>
            </a:lvl3pPr>
            <a:lvl4pPr marL="0" indent="0">
              <a:spcBef>
                <a:spcPts val="0"/>
              </a:spcBef>
              <a:buNone/>
              <a:defRPr sz="700">
                <a:solidFill>
                  <a:schemeClr val="tx1">
                    <a:lumMod val="65000"/>
                    <a:lumOff val="35000"/>
                  </a:schemeClr>
                </a:solidFill>
              </a:defRPr>
            </a:lvl4pPr>
            <a:lvl5pPr marL="0" indent="0">
              <a:spcBef>
                <a:spcPts val="0"/>
              </a:spcBef>
              <a:buNone/>
              <a:defRPr sz="700">
                <a:solidFill>
                  <a:schemeClr val="tx1">
                    <a:lumMod val="65000"/>
                    <a:lumOff val="35000"/>
                  </a:schemeClr>
                </a:solidFill>
              </a:defRPr>
            </a:lvl5pPr>
          </a:lstStyle>
          <a:p>
            <a:pPr lvl="0"/>
            <a:r>
              <a:rPr/>
              <a:t>[Street Address, City, ST ZIP Code]</a:t>
            </a:r>
          </a:p>
        </p:txBody>
      </p:sp>
      <p:sp>
        <p:nvSpPr>
          <p:cNvPr id="206" name="Text Placeholder 27"/>
          <p:cNvSpPr>
            <a:spLocks noGrp="1"/>
          </p:cNvSpPr>
          <p:nvPr>
            <p:ph type="body" sz="quarter" idx="145" hasCustomPrompt="1"/>
          </p:nvPr>
        </p:nvSpPr>
        <p:spPr>
          <a:xfrm>
            <a:off x="4025900" y="9149933"/>
            <a:ext cx="2907792" cy="128016"/>
          </a:xfrm>
        </p:spPr>
        <p:txBody>
          <a:bodyPr lIns="0" tIns="0" rIns="0" bIns="0" anchor="t">
            <a:noAutofit/>
          </a:bodyPr>
          <a:lstStyle>
            <a:lvl1pPr marL="0" indent="0" algn="ctr">
              <a:lnSpc>
                <a:spcPct val="80000"/>
              </a:lnSpc>
              <a:spcBef>
                <a:spcPts val="0"/>
              </a:spcBef>
              <a:buFontTx/>
              <a:buNone/>
              <a:defRPr sz="800" b="0" baseline="0">
                <a:solidFill>
                  <a:schemeClr val="accent5"/>
                </a:solidFill>
                <a:latin typeface="+mn-lt"/>
              </a:defRPr>
            </a:lvl1pPr>
            <a:lvl2pPr marL="0" indent="0">
              <a:spcBef>
                <a:spcPts val="0"/>
              </a:spcBef>
              <a:buFontTx/>
              <a:buNone/>
              <a:defRPr sz="700">
                <a:solidFill>
                  <a:schemeClr val="accent1"/>
                </a:solidFill>
              </a:defRPr>
            </a:lvl2pPr>
            <a:lvl3pPr marL="0" indent="0">
              <a:spcBef>
                <a:spcPts val="0"/>
              </a:spcBef>
              <a:buFontTx/>
              <a:buNone/>
              <a:defRPr sz="700">
                <a:solidFill>
                  <a:schemeClr val="accent1"/>
                </a:solidFill>
              </a:defRPr>
            </a:lvl3pPr>
            <a:lvl4pPr marL="0" indent="0">
              <a:spcBef>
                <a:spcPts val="0"/>
              </a:spcBef>
              <a:buFontTx/>
              <a:buNone/>
              <a:defRPr sz="700">
                <a:solidFill>
                  <a:schemeClr val="accent1"/>
                </a:solidFill>
              </a:defRPr>
            </a:lvl4pPr>
            <a:lvl5pPr marL="0" indent="0">
              <a:spcBef>
                <a:spcPts val="0"/>
              </a:spcBef>
              <a:buFontTx/>
              <a:buNone/>
              <a:defRPr sz="700">
                <a:solidFill>
                  <a:schemeClr val="accent1"/>
                </a:solidFill>
              </a:defRPr>
            </a:lvl5pPr>
          </a:lstStyle>
          <a:p>
            <a:pPr lvl="0"/>
            <a:r>
              <a:rPr/>
              <a:t>[Web Address]</a:t>
            </a:r>
          </a:p>
        </p:txBody>
      </p:sp>
      <p:sp>
        <p:nvSpPr>
          <p:cNvPr id="207" name="Text Placeholder 23"/>
          <p:cNvSpPr>
            <a:spLocks noGrp="1"/>
          </p:cNvSpPr>
          <p:nvPr>
            <p:ph type="body" sz="quarter" idx="146" hasCustomPrompt="1"/>
          </p:nvPr>
        </p:nvSpPr>
        <p:spPr>
          <a:xfrm>
            <a:off x="4030786" y="9317287"/>
            <a:ext cx="2907792" cy="128016"/>
          </a:xfrm>
        </p:spPr>
        <p:txBody>
          <a:bodyPr lIns="0" tIns="0" rIns="0" bIns="0" anchor="b">
            <a:noAutofit/>
          </a:bodyPr>
          <a:lstStyle>
            <a:lvl1pPr marL="0" indent="0" algn="ctr">
              <a:lnSpc>
                <a:spcPct val="80000"/>
              </a:lnSpc>
              <a:spcBef>
                <a:spcPts val="0"/>
              </a:spcBef>
              <a:buNone/>
              <a:defRPr sz="800" b="0">
                <a:solidFill>
                  <a:schemeClr val="accent5"/>
                </a:solidFill>
                <a:latin typeface="+mn-lt"/>
              </a:defRPr>
            </a:lvl1pPr>
            <a:lvl2pPr marL="0" indent="0">
              <a:spcBef>
                <a:spcPts val="0"/>
              </a:spcBef>
              <a:buNone/>
              <a:defRPr sz="700"/>
            </a:lvl2pPr>
            <a:lvl3pPr marL="0" indent="0">
              <a:spcBef>
                <a:spcPts val="0"/>
              </a:spcBef>
              <a:buNone/>
              <a:defRPr sz="700"/>
            </a:lvl3pPr>
            <a:lvl4pPr marL="0" indent="0">
              <a:spcBef>
                <a:spcPts val="0"/>
              </a:spcBef>
              <a:buNone/>
              <a:defRPr sz="700"/>
            </a:lvl4pPr>
            <a:lvl5pPr marL="0" indent="0">
              <a:spcBef>
                <a:spcPts val="0"/>
              </a:spcBef>
              <a:buNone/>
              <a:defRPr sz="700"/>
            </a:lvl5pPr>
          </a:lstStyle>
          <a:p>
            <a:pPr lvl="0"/>
            <a:r>
              <a:rPr/>
              <a:t>[Telephone] | [Email]</a:t>
            </a:r>
          </a:p>
        </p:txBody>
      </p:sp>
    </p:spTree>
    <p:extLst>
      <p:ext uri="{BB962C8B-B14F-4D97-AF65-F5344CB8AC3E}">
        <p14:creationId xmlns="" xmlns:p14="http://schemas.microsoft.com/office/powerpoint/2010/main" val="1332565050"/>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8" name="business card grid" hidden="1"/>
          <p:cNvGrpSpPr/>
          <p:nvPr userDrawn="1"/>
        </p:nvGrpSpPr>
        <p:grpSpPr>
          <a:xfrm>
            <a:off x="685800" y="452618"/>
            <a:ext cx="6400800" cy="9148542"/>
            <a:chOff x="685800" y="452618"/>
            <a:chExt cx="6400800" cy="9148542"/>
          </a:xfrm>
        </p:grpSpPr>
        <p:sp>
          <p:nvSpPr>
            <p:cNvPr id="9" name="Rectangle 8"/>
            <p:cNvSpPr/>
            <p:nvPr userDrawn="1"/>
          </p:nvSpPr>
          <p:spPr>
            <a:xfrm>
              <a:off x="685800" y="452618"/>
              <a:ext cx="3200400" cy="1828800"/>
            </a:xfrm>
            <a:prstGeom prst="rect">
              <a:avLst/>
            </a:prstGeom>
            <a:noFill/>
            <a:ln w="3175">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Rectangle 9"/>
            <p:cNvSpPr/>
            <p:nvPr userDrawn="1"/>
          </p:nvSpPr>
          <p:spPr>
            <a:xfrm>
              <a:off x="3886200" y="452618"/>
              <a:ext cx="3200400" cy="1828800"/>
            </a:xfrm>
            <a:prstGeom prst="rect">
              <a:avLst/>
            </a:prstGeom>
            <a:noFill/>
            <a:ln w="3175">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1" name="Rectangle 10"/>
            <p:cNvSpPr/>
            <p:nvPr userDrawn="1"/>
          </p:nvSpPr>
          <p:spPr>
            <a:xfrm>
              <a:off x="685800" y="2287809"/>
              <a:ext cx="3200400" cy="1828800"/>
            </a:xfrm>
            <a:prstGeom prst="rect">
              <a:avLst/>
            </a:prstGeom>
            <a:noFill/>
            <a:ln w="3175">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2" name="Rectangle 11"/>
            <p:cNvSpPr/>
            <p:nvPr userDrawn="1"/>
          </p:nvSpPr>
          <p:spPr>
            <a:xfrm>
              <a:off x="3886200" y="2287809"/>
              <a:ext cx="3200400" cy="1828800"/>
            </a:xfrm>
            <a:prstGeom prst="rect">
              <a:avLst/>
            </a:prstGeom>
            <a:noFill/>
            <a:ln w="3175">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3" name="Rectangle 12"/>
            <p:cNvSpPr/>
            <p:nvPr userDrawn="1"/>
          </p:nvSpPr>
          <p:spPr>
            <a:xfrm>
              <a:off x="685800" y="4116609"/>
              <a:ext cx="3200400" cy="1828800"/>
            </a:xfrm>
            <a:prstGeom prst="rect">
              <a:avLst/>
            </a:prstGeom>
            <a:noFill/>
            <a:ln w="3175">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4" name="Rectangle 13"/>
            <p:cNvSpPr/>
            <p:nvPr userDrawn="1"/>
          </p:nvSpPr>
          <p:spPr>
            <a:xfrm>
              <a:off x="3886200" y="4116609"/>
              <a:ext cx="3200400" cy="1828800"/>
            </a:xfrm>
            <a:prstGeom prst="rect">
              <a:avLst/>
            </a:prstGeom>
            <a:noFill/>
            <a:ln w="3175">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5" name="Rectangle 14"/>
            <p:cNvSpPr/>
            <p:nvPr userDrawn="1"/>
          </p:nvSpPr>
          <p:spPr>
            <a:xfrm>
              <a:off x="685800" y="5945409"/>
              <a:ext cx="3200400" cy="1828800"/>
            </a:xfrm>
            <a:prstGeom prst="rect">
              <a:avLst/>
            </a:prstGeom>
            <a:noFill/>
            <a:ln w="3175">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6" name="Rectangle 15"/>
            <p:cNvSpPr/>
            <p:nvPr userDrawn="1"/>
          </p:nvSpPr>
          <p:spPr>
            <a:xfrm>
              <a:off x="3886200" y="5945409"/>
              <a:ext cx="3200400" cy="1828800"/>
            </a:xfrm>
            <a:prstGeom prst="rect">
              <a:avLst/>
            </a:prstGeom>
            <a:noFill/>
            <a:ln w="3175">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7" name="Rectangle 16"/>
            <p:cNvSpPr/>
            <p:nvPr userDrawn="1"/>
          </p:nvSpPr>
          <p:spPr>
            <a:xfrm>
              <a:off x="685800" y="7772360"/>
              <a:ext cx="3200400" cy="1828800"/>
            </a:xfrm>
            <a:prstGeom prst="rect">
              <a:avLst/>
            </a:prstGeom>
            <a:noFill/>
            <a:ln w="3175">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8" name="Rectangle 17"/>
            <p:cNvSpPr/>
            <p:nvPr userDrawn="1"/>
          </p:nvSpPr>
          <p:spPr>
            <a:xfrm>
              <a:off x="3886200" y="7772360"/>
              <a:ext cx="3200400" cy="1828800"/>
            </a:xfrm>
            <a:prstGeom prst="rect">
              <a:avLst/>
            </a:prstGeom>
            <a:noFill/>
            <a:ln w="3175">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2" name="Title Placeholder 1" hidden="1"/>
          <p:cNvSpPr>
            <a:spLocks noGrp="1"/>
          </p:cNvSpPr>
          <p:nvPr>
            <p:ph type="title"/>
          </p:nvPr>
        </p:nvSpPr>
        <p:spPr>
          <a:xfrm>
            <a:off x="388620" y="402802"/>
            <a:ext cx="6995160" cy="1676400"/>
          </a:xfrm>
          <a:prstGeom prst="rect">
            <a:avLst/>
          </a:prstGeom>
        </p:spPr>
        <p:txBody>
          <a:bodyPr vert="horz" lIns="91440" tIns="45720" rIns="91440" bIns="45720" rtlCol="0" anchor="ctr">
            <a:normAutofit/>
          </a:bodyPr>
          <a:lstStyle/>
          <a:p>
            <a:r>
              <a:rPr/>
              <a:t>Click to edit Master title style</a:t>
            </a:r>
            <a:endParaRPr lang="en-GB"/>
          </a:p>
        </p:txBody>
      </p:sp>
      <p:sp>
        <p:nvSpPr>
          <p:cNvPr id="3" name="Text Placeholder 2" hidden="1"/>
          <p:cNvSpPr>
            <a:spLocks noGrp="1"/>
          </p:cNvSpPr>
          <p:nvPr>
            <p:ph type="body" idx="1"/>
          </p:nvPr>
        </p:nvSpPr>
        <p:spPr>
          <a:xfrm>
            <a:off x="388620" y="2346961"/>
            <a:ext cx="6995160" cy="6638079"/>
          </a:xfrm>
          <a:prstGeom prst="rect">
            <a:avLst/>
          </a:prstGeom>
        </p:spPr>
        <p:txBody>
          <a:bodyPr vert="horz" lIns="91440" tIns="45720" rIns="91440" bIns="45720" rtlCol="0">
            <a:normAutofit/>
          </a:bodyPr>
          <a:lstStyle/>
          <a:p>
            <a:pPr lvl="0"/>
            <a:r>
              <a:rPr/>
              <a:t>Click to edit Master text styles</a:t>
            </a:r>
          </a:p>
          <a:p>
            <a:pPr lvl="1"/>
            <a:r>
              <a:rPr/>
              <a:t>Second level</a:t>
            </a:r>
          </a:p>
          <a:p>
            <a:pPr lvl="2"/>
            <a:r>
              <a:rPr/>
              <a:t>Third level</a:t>
            </a:r>
          </a:p>
          <a:p>
            <a:pPr lvl="3"/>
            <a:r>
              <a:rPr/>
              <a:t>Fourth level</a:t>
            </a:r>
          </a:p>
          <a:p>
            <a:pPr lvl="4"/>
            <a:r>
              <a:rPr/>
              <a:t>Fifth level</a:t>
            </a:r>
            <a:endParaRPr lang="en-GB"/>
          </a:p>
        </p:txBody>
      </p:sp>
      <p:sp>
        <p:nvSpPr>
          <p:cNvPr id="4" name="Date Placeholder 3" hidden="1"/>
          <p:cNvSpPr>
            <a:spLocks noGrp="1"/>
          </p:cNvSpPr>
          <p:nvPr>
            <p:ph type="dt" sz="half" idx="2"/>
          </p:nvPr>
        </p:nvSpPr>
        <p:spPr>
          <a:xfrm>
            <a:off x="388620" y="9322647"/>
            <a:ext cx="1813560" cy="535517"/>
          </a:xfrm>
          <a:prstGeom prst="rect">
            <a:avLst/>
          </a:prstGeom>
        </p:spPr>
        <p:txBody>
          <a:bodyPr vert="horz" lIns="91440" tIns="45720" rIns="91440" bIns="45720" rtlCol="0" anchor="ctr"/>
          <a:lstStyle>
            <a:lvl1pPr algn="l">
              <a:defRPr sz="1200">
                <a:solidFill>
                  <a:schemeClr val="tx1">
                    <a:tint val="75000"/>
                  </a:schemeClr>
                </a:solidFill>
              </a:defRPr>
            </a:lvl1pPr>
          </a:lstStyle>
          <a:p>
            <a:fld id="{C4B9D2A2-FC5D-4E38-84C4-91BB2860F0FC}" type="datetimeFigureOut">
              <a:rPr lang="en-US"/>
              <a:pPr/>
              <a:t>6/23/2014</a:t>
            </a:fld>
            <a:endParaRPr/>
          </a:p>
        </p:txBody>
      </p:sp>
      <p:sp>
        <p:nvSpPr>
          <p:cNvPr id="5" name="Footer Placeholder 4" hidden="1"/>
          <p:cNvSpPr>
            <a:spLocks noGrp="1"/>
          </p:cNvSpPr>
          <p:nvPr>
            <p:ph type="ftr" sz="quarter" idx="3"/>
          </p:nvPr>
        </p:nvSpPr>
        <p:spPr>
          <a:xfrm>
            <a:off x="2655570" y="9322647"/>
            <a:ext cx="2461260" cy="535517"/>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a:p>
        </p:txBody>
      </p:sp>
      <p:sp>
        <p:nvSpPr>
          <p:cNvPr id="6" name="Slide Number Placeholder 5" hidden="1"/>
          <p:cNvSpPr>
            <a:spLocks noGrp="1"/>
          </p:cNvSpPr>
          <p:nvPr>
            <p:ph type="sldNum" sz="quarter" idx="4"/>
          </p:nvPr>
        </p:nvSpPr>
        <p:spPr>
          <a:xfrm>
            <a:off x="5570220" y="9322647"/>
            <a:ext cx="1813560" cy="535517"/>
          </a:xfrm>
          <a:prstGeom prst="rect">
            <a:avLst/>
          </a:prstGeom>
        </p:spPr>
        <p:txBody>
          <a:bodyPr vert="horz" lIns="91440" tIns="45720" rIns="91440" bIns="45720" rtlCol="0" anchor="ctr"/>
          <a:lstStyle>
            <a:lvl1pPr algn="r">
              <a:defRPr sz="1200">
                <a:solidFill>
                  <a:schemeClr val="tx1">
                    <a:tint val="75000"/>
                  </a:schemeClr>
                </a:solidFill>
              </a:defRPr>
            </a:lvl1pPr>
          </a:lstStyle>
          <a:p>
            <a:fld id="{ADECF1AC-24A7-42A4-9FAC-3CE63B9FFA68}" type="slidenum">
              <a:rPr/>
              <a:pPr/>
              <a:t>‹#›</a:t>
            </a:fld>
            <a:endParaRPr/>
          </a:p>
        </p:txBody>
      </p:sp>
    </p:spTree>
    <p:extLst>
      <p:ext uri="{BB962C8B-B14F-4D97-AF65-F5344CB8AC3E}">
        <p14:creationId xmlns="" xmlns:p14="http://schemas.microsoft.com/office/powerpoint/2010/main" val="473171040"/>
      </p:ext>
    </p:extLst>
  </p:cSld>
  <p:clrMap bg1="lt1" tx1="dk1" bg2="lt2" tx2="dk2" accent1="accent1" accent2="accent2" accent3="accent3" accent4="accent4" accent5="accent5" accent6="accent6" hlink="hlink" folHlink="folHlink"/>
  <p:sldLayoutIdLst>
    <p:sldLayoutId id="2147483661" r:id="rId1"/>
  </p:sldLayoutIdLst>
  <p:timing>
    <p:tnLst>
      <p:par>
        <p:cTn id="1" dur="indefinite" restart="never" nodeType="tmRoot"/>
      </p:par>
    </p:tnLst>
  </p:timing>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 xmlns:p15="http://schemas.microsoft.com/office/powerpoint/2012/main">
        <p15:guide id="1" pos="2448" userDrawn="1">
          <p15:clr>
            <a:srgbClr val="F26B43"/>
          </p15:clr>
        </p15:guide>
        <p15:guide id="2" orient="horz" pos="2592" userDrawn="1">
          <p15:clr>
            <a:srgbClr val="F26B43"/>
          </p15:clr>
        </p15:guide>
        <p15:guide id="3" pos="432" userDrawn="1">
          <p15:clr>
            <a:srgbClr val="F26B43"/>
          </p15:clr>
        </p15:guide>
        <p15:guide id="4" pos="4464" userDrawn="1">
          <p15:clr>
            <a:srgbClr val="F26B43"/>
          </p15:clr>
        </p15:guide>
        <p15:guide id="5" orient="horz" pos="1440" userDrawn="1">
          <p15:clr>
            <a:srgbClr val="F26B43"/>
          </p15:clr>
        </p15:guide>
        <p15:guide id="6" orient="horz" pos="288" userDrawn="1">
          <p15:clr>
            <a:srgbClr val="F26B43"/>
          </p15:clr>
        </p15:guide>
        <p15:guide id="7" orient="horz" pos="3744" userDrawn="1">
          <p15:clr>
            <a:srgbClr val="F26B43"/>
          </p15:clr>
        </p15:guide>
        <p15:guide id="8" orient="horz" pos="4896" userDrawn="1">
          <p15:clr>
            <a:srgbClr val="F26B43"/>
          </p15:clr>
        </p15:guide>
        <p15:guide id="9" orient="horz" pos="6048" userDrawn="1">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 name="Text Placeholder 88"/>
          <p:cNvSpPr>
            <a:spLocks noGrp="1"/>
          </p:cNvSpPr>
          <p:nvPr>
            <p:ph type="body" sz="quarter" idx="10"/>
          </p:nvPr>
        </p:nvSpPr>
        <p:spPr/>
        <p:txBody>
          <a:bodyPr/>
          <a:lstStyle/>
          <a:p>
            <a:r>
              <a:rPr lang="en-US" dirty="0" smtClean="0"/>
              <a:t>Reginald B. Phillips</a:t>
            </a:r>
            <a:endParaRPr lang="en-US" dirty="0"/>
          </a:p>
        </p:txBody>
      </p:sp>
      <p:sp>
        <p:nvSpPr>
          <p:cNvPr id="90" name="Text Placeholder 89"/>
          <p:cNvSpPr>
            <a:spLocks noGrp="1"/>
          </p:cNvSpPr>
          <p:nvPr>
            <p:ph type="body" sz="quarter" idx="11"/>
          </p:nvPr>
        </p:nvSpPr>
        <p:spPr/>
        <p:txBody>
          <a:bodyPr/>
          <a:lstStyle/>
          <a:p>
            <a:r>
              <a:rPr lang="en-US" smtClean="0"/>
              <a:t>Vice President</a:t>
            </a:r>
            <a:endParaRPr lang="en-US" dirty="0"/>
          </a:p>
        </p:txBody>
      </p:sp>
      <p:sp>
        <p:nvSpPr>
          <p:cNvPr id="92" name="Text Placeholder 91"/>
          <p:cNvSpPr>
            <a:spLocks noGrp="1"/>
          </p:cNvSpPr>
          <p:nvPr>
            <p:ph type="body" sz="quarter" idx="80"/>
          </p:nvPr>
        </p:nvSpPr>
        <p:spPr/>
        <p:txBody>
          <a:bodyPr/>
          <a:lstStyle/>
          <a:p>
            <a:r>
              <a:rPr lang="en-US" dirty="0" smtClean="0"/>
              <a:t>My Small Business  Name</a:t>
            </a:r>
            <a:endParaRPr lang="en-US" dirty="0"/>
          </a:p>
        </p:txBody>
      </p:sp>
      <p:sp>
        <p:nvSpPr>
          <p:cNvPr id="91" name="Text Placeholder 90"/>
          <p:cNvSpPr>
            <a:spLocks noGrp="1"/>
          </p:cNvSpPr>
          <p:nvPr>
            <p:ph type="body" sz="quarter" idx="16"/>
          </p:nvPr>
        </p:nvSpPr>
        <p:spPr/>
        <p:txBody>
          <a:bodyPr/>
          <a:lstStyle/>
          <a:p>
            <a:r>
              <a:rPr lang="en-US" dirty="0" smtClean="0"/>
              <a:t>1234 First Street  | </a:t>
            </a:r>
            <a:r>
              <a:rPr lang="en-US" dirty="0" smtClean="0"/>
              <a:t>Atlanta, </a:t>
            </a:r>
            <a:r>
              <a:rPr lang="en-US" dirty="0" smtClean="0"/>
              <a:t>GA 98052</a:t>
            </a:r>
            <a:endParaRPr lang="en-US" dirty="0"/>
          </a:p>
        </p:txBody>
      </p:sp>
      <p:sp>
        <p:nvSpPr>
          <p:cNvPr id="95" name="Text Placeholder 94"/>
          <p:cNvSpPr>
            <a:spLocks noGrp="1"/>
          </p:cNvSpPr>
          <p:nvPr>
            <p:ph type="body" sz="quarter" idx="84"/>
          </p:nvPr>
        </p:nvSpPr>
        <p:spPr/>
        <p:txBody>
          <a:bodyPr/>
          <a:lstStyle/>
          <a:p>
            <a:r>
              <a:rPr lang="en-US" dirty="0" smtClean="0"/>
              <a:t>wwwPSGbusinesscom</a:t>
            </a:r>
            <a:endParaRPr lang="en-US" dirty="0"/>
          </a:p>
        </p:txBody>
      </p:sp>
      <p:sp>
        <p:nvSpPr>
          <p:cNvPr id="93" name="Text Placeholder 92"/>
          <p:cNvSpPr>
            <a:spLocks noGrp="1"/>
          </p:cNvSpPr>
          <p:nvPr>
            <p:ph type="body" sz="quarter" idx="82"/>
          </p:nvPr>
        </p:nvSpPr>
        <p:spPr/>
        <p:txBody>
          <a:bodyPr/>
          <a:lstStyle/>
          <a:p>
            <a:r>
              <a:rPr lang="en-US" dirty="0" smtClean="0"/>
              <a:t>386.555.0150 |rphillips@psgbusiness.com</a:t>
            </a:r>
            <a:endParaRPr lang="en-US" dirty="0"/>
          </a:p>
        </p:txBody>
      </p:sp>
      <p:sp>
        <p:nvSpPr>
          <p:cNvPr id="337" name="Text Placeholder 336"/>
          <p:cNvSpPr>
            <a:spLocks noGrp="1"/>
          </p:cNvSpPr>
          <p:nvPr>
            <p:ph type="body" sz="quarter" idx="85"/>
          </p:nvPr>
        </p:nvSpPr>
        <p:spPr/>
        <p:txBody>
          <a:bodyPr/>
          <a:lstStyle/>
          <a:p>
            <a:endParaRPr lang="en-US" dirty="0"/>
          </a:p>
        </p:txBody>
      </p:sp>
      <p:sp>
        <p:nvSpPr>
          <p:cNvPr id="338" name="Text Placeholder 337"/>
          <p:cNvSpPr>
            <a:spLocks noGrp="1"/>
          </p:cNvSpPr>
          <p:nvPr>
            <p:ph type="body" sz="quarter" idx="86"/>
          </p:nvPr>
        </p:nvSpPr>
        <p:spPr/>
        <p:txBody>
          <a:bodyPr/>
          <a:lstStyle/>
          <a:p>
            <a:endParaRPr lang="en-US"/>
          </a:p>
        </p:txBody>
      </p:sp>
      <p:sp>
        <p:nvSpPr>
          <p:cNvPr id="339" name="Text Placeholder 338"/>
          <p:cNvSpPr>
            <a:spLocks noGrp="1"/>
          </p:cNvSpPr>
          <p:nvPr>
            <p:ph type="body" sz="quarter" idx="87"/>
          </p:nvPr>
        </p:nvSpPr>
        <p:spPr/>
        <p:txBody>
          <a:bodyPr/>
          <a:lstStyle/>
          <a:p>
            <a:endParaRPr lang="en-US"/>
          </a:p>
        </p:txBody>
      </p:sp>
      <p:sp>
        <p:nvSpPr>
          <p:cNvPr id="340" name="Text Placeholder 339"/>
          <p:cNvSpPr>
            <a:spLocks noGrp="1"/>
          </p:cNvSpPr>
          <p:nvPr>
            <p:ph type="body" sz="quarter" idx="88"/>
          </p:nvPr>
        </p:nvSpPr>
        <p:spPr/>
        <p:txBody>
          <a:bodyPr/>
          <a:lstStyle/>
          <a:p>
            <a:endParaRPr lang="en-US"/>
          </a:p>
        </p:txBody>
      </p:sp>
      <p:sp>
        <p:nvSpPr>
          <p:cNvPr id="341" name="Text Placeholder 340"/>
          <p:cNvSpPr>
            <a:spLocks noGrp="1"/>
          </p:cNvSpPr>
          <p:nvPr>
            <p:ph type="body" sz="quarter" idx="89"/>
          </p:nvPr>
        </p:nvSpPr>
        <p:spPr/>
        <p:txBody>
          <a:bodyPr/>
          <a:lstStyle/>
          <a:p>
            <a:endParaRPr lang="en-US"/>
          </a:p>
        </p:txBody>
      </p:sp>
      <p:sp>
        <p:nvSpPr>
          <p:cNvPr id="342" name="Text Placeholder 341"/>
          <p:cNvSpPr>
            <a:spLocks noGrp="1"/>
          </p:cNvSpPr>
          <p:nvPr>
            <p:ph type="body" sz="quarter" idx="90"/>
          </p:nvPr>
        </p:nvSpPr>
        <p:spPr/>
        <p:txBody>
          <a:bodyPr/>
          <a:lstStyle/>
          <a:p>
            <a:endParaRPr lang="en-US"/>
          </a:p>
        </p:txBody>
      </p:sp>
      <p:sp>
        <p:nvSpPr>
          <p:cNvPr id="343" name="Text Placeholder 342"/>
          <p:cNvSpPr>
            <a:spLocks noGrp="1"/>
          </p:cNvSpPr>
          <p:nvPr>
            <p:ph type="body" sz="quarter" idx="92"/>
          </p:nvPr>
        </p:nvSpPr>
        <p:spPr/>
        <p:txBody>
          <a:bodyPr/>
          <a:lstStyle/>
          <a:p>
            <a:endParaRPr lang="en-US"/>
          </a:p>
        </p:txBody>
      </p:sp>
      <p:sp>
        <p:nvSpPr>
          <p:cNvPr id="344" name="Text Placeholder 343"/>
          <p:cNvSpPr>
            <a:spLocks noGrp="1"/>
          </p:cNvSpPr>
          <p:nvPr>
            <p:ph type="body" sz="quarter" idx="93"/>
          </p:nvPr>
        </p:nvSpPr>
        <p:spPr/>
        <p:txBody>
          <a:bodyPr/>
          <a:lstStyle/>
          <a:p>
            <a:endParaRPr lang="en-US"/>
          </a:p>
        </p:txBody>
      </p:sp>
      <p:sp>
        <p:nvSpPr>
          <p:cNvPr id="345" name="Text Placeholder 344"/>
          <p:cNvSpPr>
            <a:spLocks noGrp="1"/>
          </p:cNvSpPr>
          <p:nvPr>
            <p:ph type="body" sz="quarter" idx="94"/>
          </p:nvPr>
        </p:nvSpPr>
        <p:spPr/>
        <p:txBody>
          <a:bodyPr/>
          <a:lstStyle/>
          <a:p>
            <a:endParaRPr lang="en-US"/>
          </a:p>
        </p:txBody>
      </p:sp>
      <p:sp>
        <p:nvSpPr>
          <p:cNvPr id="346" name="Text Placeholder 345"/>
          <p:cNvSpPr>
            <a:spLocks noGrp="1"/>
          </p:cNvSpPr>
          <p:nvPr>
            <p:ph type="body" sz="quarter" idx="95"/>
          </p:nvPr>
        </p:nvSpPr>
        <p:spPr/>
        <p:txBody>
          <a:bodyPr/>
          <a:lstStyle/>
          <a:p>
            <a:endParaRPr lang="en-US"/>
          </a:p>
        </p:txBody>
      </p:sp>
      <p:sp>
        <p:nvSpPr>
          <p:cNvPr id="347" name="Text Placeholder 346"/>
          <p:cNvSpPr>
            <a:spLocks noGrp="1"/>
          </p:cNvSpPr>
          <p:nvPr>
            <p:ph type="body" sz="quarter" idx="96"/>
          </p:nvPr>
        </p:nvSpPr>
        <p:spPr/>
        <p:txBody>
          <a:bodyPr/>
          <a:lstStyle/>
          <a:p>
            <a:endParaRPr lang="en-US"/>
          </a:p>
        </p:txBody>
      </p:sp>
      <p:sp>
        <p:nvSpPr>
          <p:cNvPr id="348" name="Text Placeholder 347"/>
          <p:cNvSpPr>
            <a:spLocks noGrp="1"/>
          </p:cNvSpPr>
          <p:nvPr>
            <p:ph type="body" sz="quarter" idx="97"/>
          </p:nvPr>
        </p:nvSpPr>
        <p:spPr/>
        <p:txBody>
          <a:bodyPr/>
          <a:lstStyle/>
          <a:p>
            <a:endParaRPr lang="en-US"/>
          </a:p>
        </p:txBody>
      </p:sp>
      <p:sp>
        <p:nvSpPr>
          <p:cNvPr id="349" name="Text Placeholder 348"/>
          <p:cNvSpPr>
            <a:spLocks noGrp="1"/>
          </p:cNvSpPr>
          <p:nvPr>
            <p:ph type="body" sz="quarter" idx="99"/>
          </p:nvPr>
        </p:nvSpPr>
        <p:spPr/>
        <p:txBody>
          <a:bodyPr/>
          <a:lstStyle/>
          <a:p>
            <a:endParaRPr lang="en-US"/>
          </a:p>
        </p:txBody>
      </p:sp>
      <p:sp>
        <p:nvSpPr>
          <p:cNvPr id="350" name="Text Placeholder 349"/>
          <p:cNvSpPr>
            <a:spLocks noGrp="1"/>
          </p:cNvSpPr>
          <p:nvPr>
            <p:ph type="body" sz="quarter" idx="100"/>
          </p:nvPr>
        </p:nvSpPr>
        <p:spPr/>
        <p:txBody>
          <a:bodyPr/>
          <a:lstStyle/>
          <a:p>
            <a:endParaRPr lang="en-US"/>
          </a:p>
        </p:txBody>
      </p:sp>
      <p:sp>
        <p:nvSpPr>
          <p:cNvPr id="351" name="Text Placeholder 350"/>
          <p:cNvSpPr>
            <a:spLocks noGrp="1"/>
          </p:cNvSpPr>
          <p:nvPr>
            <p:ph type="body" sz="quarter" idx="101"/>
          </p:nvPr>
        </p:nvSpPr>
        <p:spPr/>
        <p:txBody>
          <a:bodyPr/>
          <a:lstStyle/>
          <a:p>
            <a:endParaRPr lang="en-US"/>
          </a:p>
        </p:txBody>
      </p:sp>
      <p:sp>
        <p:nvSpPr>
          <p:cNvPr id="352" name="Text Placeholder 351"/>
          <p:cNvSpPr>
            <a:spLocks noGrp="1"/>
          </p:cNvSpPr>
          <p:nvPr>
            <p:ph type="body" sz="quarter" idx="102"/>
          </p:nvPr>
        </p:nvSpPr>
        <p:spPr/>
        <p:txBody>
          <a:bodyPr/>
          <a:lstStyle/>
          <a:p>
            <a:endParaRPr lang="en-US"/>
          </a:p>
        </p:txBody>
      </p:sp>
      <p:sp>
        <p:nvSpPr>
          <p:cNvPr id="353" name="Text Placeholder 352"/>
          <p:cNvSpPr>
            <a:spLocks noGrp="1"/>
          </p:cNvSpPr>
          <p:nvPr>
            <p:ph type="body" sz="quarter" idx="103"/>
          </p:nvPr>
        </p:nvSpPr>
        <p:spPr/>
        <p:txBody>
          <a:bodyPr/>
          <a:lstStyle/>
          <a:p>
            <a:endParaRPr lang="en-US"/>
          </a:p>
        </p:txBody>
      </p:sp>
      <p:sp>
        <p:nvSpPr>
          <p:cNvPr id="354" name="Text Placeholder 353"/>
          <p:cNvSpPr>
            <a:spLocks noGrp="1"/>
          </p:cNvSpPr>
          <p:nvPr>
            <p:ph type="body" sz="quarter" idx="104"/>
          </p:nvPr>
        </p:nvSpPr>
        <p:spPr/>
        <p:txBody>
          <a:bodyPr/>
          <a:lstStyle/>
          <a:p>
            <a:endParaRPr lang="en-US"/>
          </a:p>
        </p:txBody>
      </p:sp>
      <p:sp>
        <p:nvSpPr>
          <p:cNvPr id="355" name="Text Placeholder 354"/>
          <p:cNvSpPr>
            <a:spLocks noGrp="1"/>
          </p:cNvSpPr>
          <p:nvPr>
            <p:ph type="body" sz="quarter" idx="106"/>
          </p:nvPr>
        </p:nvSpPr>
        <p:spPr/>
        <p:txBody>
          <a:bodyPr/>
          <a:lstStyle/>
          <a:p>
            <a:endParaRPr lang="en-US"/>
          </a:p>
        </p:txBody>
      </p:sp>
      <p:sp>
        <p:nvSpPr>
          <p:cNvPr id="356" name="Text Placeholder 355"/>
          <p:cNvSpPr>
            <a:spLocks noGrp="1"/>
          </p:cNvSpPr>
          <p:nvPr>
            <p:ph type="body" sz="quarter" idx="107"/>
          </p:nvPr>
        </p:nvSpPr>
        <p:spPr/>
        <p:txBody>
          <a:bodyPr/>
          <a:lstStyle/>
          <a:p>
            <a:endParaRPr lang="en-US"/>
          </a:p>
        </p:txBody>
      </p:sp>
      <p:sp>
        <p:nvSpPr>
          <p:cNvPr id="357" name="Text Placeholder 356"/>
          <p:cNvSpPr>
            <a:spLocks noGrp="1"/>
          </p:cNvSpPr>
          <p:nvPr>
            <p:ph type="body" sz="quarter" idx="108"/>
          </p:nvPr>
        </p:nvSpPr>
        <p:spPr/>
        <p:txBody>
          <a:bodyPr/>
          <a:lstStyle/>
          <a:p>
            <a:endParaRPr lang="en-US"/>
          </a:p>
        </p:txBody>
      </p:sp>
      <p:sp>
        <p:nvSpPr>
          <p:cNvPr id="358" name="Text Placeholder 357"/>
          <p:cNvSpPr>
            <a:spLocks noGrp="1"/>
          </p:cNvSpPr>
          <p:nvPr>
            <p:ph type="body" sz="quarter" idx="109"/>
          </p:nvPr>
        </p:nvSpPr>
        <p:spPr/>
        <p:txBody>
          <a:bodyPr/>
          <a:lstStyle/>
          <a:p>
            <a:endParaRPr lang="en-US"/>
          </a:p>
        </p:txBody>
      </p:sp>
      <p:sp>
        <p:nvSpPr>
          <p:cNvPr id="359" name="Text Placeholder 358"/>
          <p:cNvSpPr>
            <a:spLocks noGrp="1"/>
          </p:cNvSpPr>
          <p:nvPr>
            <p:ph type="body" sz="quarter" idx="110"/>
          </p:nvPr>
        </p:nvSpPr>
        <p:spPr/>
        <p:txBody>
          <a:bodyPr/>
          <a:lstStyle/>
          <a:p>
            <a:endParaRPr lang="en-US"/>
          </a:p>
        </p:txBody>
      </p:sp>
      <p:sp>
        <p:nvSpPr>
          <p:cNvPr id="360" name="Text Placeholder 359"/>
          <p:cNvSpPr>
            <a:spLocks noGrp="1"/>
          </p:cNvSpPr>
          <p:nvPr>
            <p:ph type="body" sz="quarter" idx="111"/>
          </p:nvPr>
        </p:nvSpPr>
        <p:spPr/>
        <p:txBody>
          <a:bodyPr/>
          <a:lstStyle/>
          <a:p>
            <a:endParaRPr lang="en-US"/>
          </a:p>
        </p:txBody>
      </p:sp>
      <p:sp>
        <p:nvSpPr>
          <p:cNvPr id="361" name="Text Placeholder 360"/>
          <p:cNvSpPr>
            <a:spLocks noGrp="1"/>
          </p:cNvSpPr>
          <p:nvPr>
            <p:ph type="body" sz="quarter" idx="113"/>
          </p:nvPr>
        </p:nvSpPr>
        <p:spPr/>
        <p:txBody>
          <a:bodyPr/>
          <a:lstStyle/>
          <a:p>
            <a:endParaRPr lang="en-US"/>
          </a:p>
        </p:txBody>
      </p:sp>
      <p:sp>
        <p:nvSpPr>
          <p:cNvPr id="362" name="Text Placeholder 361"/>
          <p:cNvSpPr>
            <a:spLocks noGrp="1"/>
          </p:cNvSpPr>
          <p:nvPr>
            <p:ph type="body" sz="quarter" idx="114"/>
          </p:nvPr>
        </p:nvSpPr>
        <p:spPr/>
        <p:txBody>
          <a:bodyPr/>
          <a:lstStyle/>
          <a:p>
            <a:endParaRPr lang="en-US"/>
          </a:p>
        </p:txBody>
      </p:sp>
      <p:sp>
        <p:nvSpPr>
          <p:cNvPr id="363" name="Text Placeholder 362"/>
          <p:cNvSpPr>
            <a:spLocks noGrp="1"/>
          </p:cNvSpPr>
          <p:nvPr>
            <p:ph type="body" sz="quarter" idx="115"/>
          </p:nvPr>
        </p:nvSpPr>
        <p:spPr/>
        <p:txBody>
          <a:bodyPr/>
          <a:lstStyle/>
          <a:p>
            <a:endParaRPr lang="en-US"/>
          </a:p>
        </p:txBody>
      </p:sp>
      <p:sp>
        <p:nvSpPr>
          <p:cNvPr id="364" name="Text Placeholder 363"/>
          <p:cNvSpPr>
            <a:spLocks noGrp="1"/>
          </p:cNvSpPr>
          <p:nvPr>
            <p:ph type="body" sz="quarter" idx="116"/>
          </p:nvPr>
        </p:nvSpPr>
        <p:spPr/>
        <p:txBody>
          <a:bodyPr/>
          <a:lstStyle/>
          <a:p>
            <a:endParaRPr lang="en-US"/>
          </a:p>
        </p:txBody>
      </p:sp>
      <p:sp>
        <p:nvSpPr>
          <p:cNvPr id="365" name="Text Placeholder 364"/>
          <p:cNvSpPr>
            <a:spLocks noGrp="1"/>
          </p:cNvSpPr>
          <p:nvPr>
            <p:ph type="body" sz="quarter" idx="117"/>
          </p:nvPr>
        </p:nvSpPr>
        <p:spPr/>
        <p:txBody>
          <a:bodyPr/>
          <a:lstStyle/>
          <a:p>
            <a:endParaRPr lang="en-US"/>
          </a:p>
        </p:txBody>
      </p:sp>
      <p:sp>
        <p:nvSpPr>
          <p:cNvPr id="366" name="Text Placeholder 365"/>
          <p:cNvSpPr>
            <a:spLocks noGrp="1"/>
          </p:cNvSpPr>
          <p:nvPr>
            <p:ph type="body" sz="quarter" idx="118"/>
          </p:nvPr>
        </p:nvSpPr>
        <p:spPr/>
        <p:txBody>
          <a:bodyPr/>
          <a:lstStyle/>
          <a:p>
            <a:endParaRPr lang="en-US"/>
          </a:p>
        </p:txBody>
      </p:sp>
      <p:sp>
        <p:nvSpPr>
          <p:cNvPr id="367" name="Text Placeholder 366"/>
          <p:cNvSpPr>
            <a:spLocks noGrp="1"/>
          </p:cNvSpPr>
          <p:nvPr>
            <p:ph type="body" sz="quarter" idx="120"/>
          </p:nvPr>
        </p:nvSpPr>
        <p:spPr/>
        <p:txBody>
          <a:bodyPr/>
          <a:lstStyle/>
          <a:p>
            <a:endParaRPr lang="en-US"/>
          </a:p>
        </p:txBody>
      </p:sp>
      <p:sp>
        <p:nvSpPr>
          <p:cNvPr id="368" name="Text Placeholder 367"/>
          <p:cNvSpPr>
            <a:spLocks noGrp="1"/>
          </p:cNvSpPr>
          <p:nvPr>
            <p:ph type="body" sz="quarter" idx="121"/>
          </p:nvPr>
        </p:nvSpPr>
        <p:spPr/>
        <p:txBody>
          <a:bodyPr/>
          <a:lstStyle/>
          <a:p>
            <a:endParaRPr lang="en-US"/>
          </a:p>
        </p:txBody>
      </p:sp>
      <p:sp>
        <p:nvSpPr>
          <p:cNvPr id="369" name="Text Placeholder 368"/>
          <p:cNvSpPr>
            <a:spLocks noGrp="1"/>
          </p:cNvSpPr>
          <p:nvPr>
            <p:ph type="body" sz="quarter" idx="122"/>
          </p:nvPr>
        </p:nvSpPr>
        <p:spPr/>
        <p:txBody>
          <a:bodyPr/>
          <a:lstStyle/>
          <a:p>
            <a:endParaRPr lang="en-US"/>
          </a:p>
        </p:txBody>
      </p:sp>
      <p:sp>
        <p:nvSpPr>
          <p:cNvPr id="370" name="Text Placeholder 369"/>
          <p:cNvSpPr>
            <a:spLocks noGrp="1"/>
          </p:cNvSpPr>
          <p:nvPr>
            <p:ph type="body" sz="quarter" idx="123"/>
          </p:nvPr>
        </p:nvSpPr>
        <p:spPr/>
        <p:txBody>
          <a:bodyPr/>
          <a:lstStyle/>
          <a:p>
            <a:endParaRPr lang="en-US"/>
          </a:p>
        </p:txBody>
      </p:sp>
      <p:sp>
        <p:nvSpPr>
          <p:cNvPr id="371" name="Text Placeholder 370"/>
          <p:cNvSpPr>
            <a:spLocks noGrp="1"/>
          </p:cNvSpPr>
          <p:nvPr>
            <p:ph type="body" sz="quarter" idx="124"/>
          </p:nvPr>
        </p:nvSpPr>
        <p:spPr/>
        <p:txBody>
          <a:bodyPr/>
          <a:lstStyle/>
          <a:p>
            <a:endParaRPr lang="en-US"/>
          </a:p>
        </p:txBody>
      </p:sp>
      <p:sp>
        <p:nvSpPr>
          <p:cNvPr id="372" name="Text Placeholder 371"/>
          <p:cNvSpPr>
            <a:spLocks noGrp="1"/>
          </p:cNvSpPr>
          <p:nvPr>
            <p:ph type="body" sz="quarter" idx="125"/>
          </p:nvPr>
        </p:nvSpPr>
        <p:spPr/>
        <p:txBody>
          <a:bodyPr/>
          <a:lstStyle/>
          <a:p>
            <a:endParaRPr lang="en-US"/>
          </a:p>
        </p:txBody>
      </p:sp>
      <p:sp>
        <p:nvSpPr>
          <p:cNvPr id="373" name="Text Placeholder 372"/>
          <p:cNvSpPr>
            <a:spLocks noGrp="1"/>
          </p:cNvSpPr>
          <p:nvPr>
            <p:ph type="body" sz="quarter" idx="127"/>
          </p:nvPr>
        </p:nvSpPr>
        <p:spPr/>
        <p:txBody>
          <a:bodyPr/>
          <a:lstStyle/>
          <a:p>
            <a:endParaRPr lang="en-US"/>
          </a:p>
        </p:txBody>
      </p:sp>
      <p:sp>
        <p:nvSpPr>
          <p:cNvPr id="374" name="Text Placeholder 373"/>
          <p:cNvSpPr>
            <a:spLocks noGrp="1"/>
          </p:cNvSpPr>
          <p:nvPr>
            <p:ph type="body" sz="quarter" idx="128"/>
          </p:nvPr>
        </p:nvSpPr>
        <p:spPr/>
        <p:txBody>
          <a:bodyPr/>
          <a:lstStyle/>
          <a:p>
            <a:endParaRPr lang="en-US"/>
          </a:p>
        </p:txBody>
      </p:sp>
      <p:sp>
        <p:nvSpPr>
          <p:cNvPr id="375" name="Text Placeholder 374"/>
          <p:cNvSpPr>
            <a:spLocks noGrp="1"/>
          </p:cNvSpPr>
          <p:nvPr>
            <p:ph type="body" sz="quarter" idx="129"/>
          </p:nvPr>
        </p:nvSpPr>
        <p:spPr/>
        <p:txBody>
          <a:bodyPr/>
          <a:lstStyle/>
          <a:p>
            <a:endParaRPr lang="en-US"/>
          </a:p>
        </p:txBody>
      </p:sp>
      <p:sp>
        <p:nvSpPr>
          <p:cNvPr id="376" name="Text Placeholder 375"/>
          <p:cNvSpPr>
            <a:spLocks noGrp="1"/>
          </p:cNvSpPr>
          <p:nvPr>
            <p:ph type="body" sz="quarter" idx="130"/>
          </p:nvPr>
        </p:nvSpPr>
        <p:spPr/>
        <p:txBody>
          <a:bodyPr/>
          <a:lstStyle/>
          <a:p>
            <a:endParaRPr lang="en-US"/>
          </a:p>
        </p:txBody>
      </p:sp>
      <p:sp>
        <p:nvSpPr>
          <p:cNvPr id="377" name="Text Placeholder 376"/>
          <p:cNvSpPr>
            <a:spLocks noGrp="1"/>
          </p:cNvSpPr>
          <p:nvPr>
            <p:ph type="body" sz="quarter" idx="131"/>
          </p:nvPr>
        </p:nvSpPr>
        <p:spPr/>
        <p:txBody>
          <a:bodyPr/>
          <a:lstStyle/>
          <a:p>
            <a:endParaRPr lang="en-US"/>
          </a:p>
        </p:txBody>
      </p:sp>
      <p:sp>
        <p:nvSpPr>
          <p:cNvPr id="378" name="Text Placeholder 377"/>
          <p:cNvSpPr>
            <a:spLocks noGrp="1"/>
          </p:cNvSpPr>
          <p:nvPr>
            <p:ph type="body" sz="quarter" idx="132"/>
          </p:nvPr>
        </p:nvSpPr>
        <p:spPr/>
        <p:txBody>
          <a:bodyPr/>
          <a:lstStyle/>
          <a:p>
            <a:endParaRPr lang="en-US"/>
          </a:p>
        </p:txBody>
      </p:sp>
      <p:sp>
        <p:nvSpPr>
          <p:cNvPr id="379" name="Text Placeholder 378"/>
          <p:cNvSpPr>
            <a:spLocks noGrp="1"/>
          </p:cNvSpPr>
          <p:nvPr>
            <p:ph type="body" sz="quarter" idx="134"/>
          </p:nvPr>
        </p:nvSpPr>
        <p:spPr/>
        <p:txBody>
          <a:bodyPr/>
          <a:lstStyle/>
          <a:p>
            <a:endParaRPr lang="en-US"/>
          </a:p>
        </p:txBody>
      </p:sp>
      <p:sp>
        <p:nvSpPr>
          <p:cNvPr id="380" name="Text Placeholder 379"/>
          <p:cNvSpPr>
            <a:spLocks noGrp="1"/>
          </p:cNvSpPr>
          <p:nvPr>
            <p:ph type="body" sz="quarter" idx="135"/>
          </p:nvPr>
        </p:nvSpPr>
        <p:spPr/>
        <p:txBody>
          <a:bodyPr/>
          <a:lstStyle/>
          <a:p>
            <a:endParaRPr lang="en-US"/>
          </a:p>
        </p:txBody>
      </p:sp>
      <p:sp>
        <p:nvSpPr>
          <p:cNvPr id="381" name="Text Placeholder 380"/>
          <p:cNvSpPr>
            <a:spLocks noGrp="1"/>
          </p:cNvSpPr>
          <p:nvPr>
            <p:ph type="body" sz="quarter" idx="136"/>
          </p:nvPr>
        </p:nvSpPr>
        <p:spPr/>
        <p:txBody>
          <a:bodyPr/>
          <a:lstStyle/>
          <a:p>
            <a:endParaRPr lang="en-US"/>
          </a:p>
        </p:txBody>
      </p:sp>
      <p:sp>
        <p:nvSpPr>
          <p:cNvPr id="382" name="Text Placeholder 381"/>
          <p:cNvSpPr>
            <a:spLocks noGrp="1"/>
          </p:cNvSpPr>
          <p:nvPr>
            <p:ph type="body" sz="quarter" idx="137"/>
          </p:nvPr>
        </p:nvSpPr>
        <p:spPr/>
        <p:txBody>
          <a:bodyPr/>
          <a:lstStyle/>
          <a:p>
            <a:endParaRPr lang="en-US"/>
          </a:p>
        </p:txBody>
      </p:sp>
      <p:sp>
        <p:nvSpPr>
          <p:cNvPr id="383" name="Text Placeholder 382"/>
          <p:cNvSpPr>
            <a:spLocks noGrp="1"/>
          </p:cNvSpPr>
          <p:nvPr>
            <p:ph type="body" sz="quarter" idx="138"/>
          </p:nvPr>
        </p:nvSpPr>
        <p:spPr/>
        <p:txBody>
          <a:bodyPr/>
          <a:lstStyle/>
          <a:p>
            <a:endParaRPr lang="en-US"/>
          </a:p>
        </p:txBody>
      </p:sp>
      <p:sp>
        <p:nvSpPr>
          <p:cNvPr id="384" name="Text Placeholder 383"/>
          <p:cNvSpPr>
            <a:spLocks noGrp="1"/>
          </p:cNvSpPr>
          <p:nvPr>
            <p:ph type="body" sz="quarter" idx="139"/>
          </p:nvPr>
        </p:nvSpPr>
        <p:spPr/>
        <p:txBody>
          <a:bodyPr/>
          <a:lstStyle/>
          <a:p>
            <a:endParaRPr lang="en-US"/>
          </a:p>
        </p:txBody>
      </p:sp>
      <p:sp>
        <p:nvSpPr>
          <p:cNvPr id="385" name="Text Placeholder 384"/>
          <p:cNvSpPr>
            <a:spLocks noGrp="1"/>
          </p:cNvSpPr>
          <p:nvPr>
            <p:ph type="body" sz="quarter" idx="141"/>
          </p:nvPr>
        </p:nvSpPr>
        <p:spPr/>
        <p:txBody>
          <a:bodyPr/>
          <a:lstStyle/>
          <a:p>
            <a:endParaRPr lang="en-US"/>
          </a:p>
        </p:txBody>
      </p:sp>
      <p:sp>
        <p:nvSpPr>
          <p:cNvPr id="386" name="Text Placeholder 385"/>
          <p:cNvSpPr>
            <a:spLocks noGrp="1"/>
          </p:cNvSpPr>
          <p:nvPr>
            <p:ph type="body" sz="quarter" idx="142"/>
          </p:nvPr>
        </p:nvSpPr>
        <p:spPr/>
        <p:txBody>
          <a:bodyPr/>
          <a:lstStyle/>
          <a:p>
            <a:endParaRPr lang="en-US"/>
          </a:p>
        </p:txBody>
      </p:sp>
      <p:sp>
        <p:nvSpPr>
          <p:cNvPr id="387" name="Text Placeholder 386"/>
          <p:cNvSpPr>
            <a:spLocks noGrp="1"/>
          </p:cNvSpPr>
          <p:nvPr>
            <p:ph type="body" sz="quarter" idx="143"/>
          </p:nvPr>
        </p:nvSpPr>
        <p:spPr/>
        <p:txBody>
          <a:bodyPr/>
          <a:lstStyle/>
          <a:p>
            <a:endParaRPr lang="en-US"/>
          </a:p>
        </p:txBody>
      </p:sp>
      <p:sp>
        <p:nvSpPr>
          <p:cNvPr id="388" name="Text Placeholder 387"/>
          <p:cNvSpPr>
            <a:spLocks noGrp="1"/>
          </p:cNvSpPr>
          <p:nvPr>
            <p:ph type="body" sz="quarter" idx="144"/>
          </p:nvPr>
        </p:nvSpPr>
        <p:spPr/>
        <p:txBody>
          <a:bodyPr/>
          <a:lstStyle/>
          <a:p>
            <a:endParaRPr lang="en-US"/>
          </a:p>
        </p:txBody>
      </p:sp>
      <p:sp>
        <p:nvSpPr>
          <p:cNvPr id="389" name="Text Placeholder 388"/>
          <p:cNvSpPr>
            <a:spLocks noGrp="1"/>
          </p:cNvSpPr>
          <p:nvPr>
            <p:ph type="body" sz="quarter" idx="145"/>
          </p:nvPr>
        </p:nvSpPr>
        <p:spPr/>
        <p:txBody>
          <a:bodyPr/>
          <a:lstStyle/>
          <a:p>
            <a:endParaRPr lang="en-US"/>
          </a:p>
        </p:txBody>
      </p:sp>
      <p:sp>
        <p:nvSpPr>
          <p:cNvPr id="390" name="Text Placeholder 389"/>
          <p:cNvSpPr>
            <a:spLocks noGrp="1"/>
          </p:cNvSpPr>
          <p:nvPr>
            <p:ph type="body" sz="quarter" idx="146"/>
          </p:nvPr>
        </p:nvSpPr>
        <p:spPr/>
        <p:txBody>
          <a:bodyPr/>
          <a:lstStyle/>
          <a:p>
            <a:endParaRPr lang="en-US"/>
          </a:p>
        </p:txBody>
      </p:sp>
      <p:pic>
        <p:nvPicPr>
          <p:cNvPr id="9" name="Picture 8" descr="Logo"/>
          <p:cNvPicPr>
            <a:picLocks noChangeAspect="1"/>
          </p:cNvPicPr>
          <p:nvPr/>
        </p:nvPicPr>
        <p:blipFill>
          <a:blip r:embed="rId3" cstate="print">
            <a:clrChange>
              <a:clrFrom>
                <a:srgbClr val="FFFFFF"/>
              </a:clrFrom>
              <a:clrTo>
                <a:srgbClr val="FFFFFF">
                  <a:alpha val="0"/>
                </a:srgbClr>
              </a:clrTo>
            </a:clrChange>
            <a:extLst>
              <a:ext uri="{28A0092B-C50C-407E-A947-70E740481C1C}">
                <a14:useLocalDpi xmlns="" xmlns:a14="http://schemas.microsoft.com/office/drawing/2010/main" val="0"/>
              </a:ext>
            </a:extLst>
          </a:blip>
          <a:stretch>
            <a:fillRect/>
          </a:stretch>
        </p:blipFill>
        <p:spPr>
          <a:xfrm>
            <a:off x="1981472" y="617622"/>
            <a:ext cx="601034" cy="340586"/>
          </a:xfrm>
          <a:prstGeom prst="rect">
            <a:avLst/>
          </a:prstGeom>
        </p:spPr>
      </p:pic>
      <p:pic>
        <p:nvPicPr>
          <p:cNvPr id="80" name="Picture 79" descr="Logo"/>
          <p:cNvPicPr>
            <a:picLocks noChangeAspect="1"/>
          </p:cNvPicPr>
          <p:nvPr/>
        </p:nvPicPr>
        <p:blipFill>
          <a:blip r:embed="rId3" cstate="print">
            <a:clrChange>
              <a:clrFrom>
                <a:srgbClr val="FFFFFF"/>
              </a:clrFrom>
              <a:clrTo>
                <a:srgbClr val="FFFFFF">
                  <a:alpha val="0"/>
                </a:srgbClr>
              </a:clrTo>
            </a:clrChange>
            <a:extLst>
              <a:ext uri="{28A0092B-C50C-407E-A947-70E740481C1C}">
                <a14:useLocalDpi xmlns="" xmlns:a14="http://schemas.microsoft.com/office/drawing/2010/main" val="0"/>
              </a:ext>
            </a:extLst>
          </a:blip>
          <a:stretch>
            <a:fillRect/>
          </a:stretch>
        </p:blipFill>
        <p:spPr>
          <a:xfrm>
            <a:off x="5185883" y="617622"/>
            <a:ext cx="601034" cy="340586"/>
          </a:xfrm>
          <a:prstGeom prst="rect">
            <a:avLst/>
          </a:prstGeom>
        </p:spPr>
      </p:pic>
      <p:pic>
        <p:nvPicPr>
          <p:cNvPr id="81" name="Picture 80" descr="Logo"/>
          <p:cNvPicPr>
            <a:picLocks noChangeAspect="1"/>
          </p:cNvPicPr>
          <p:nvPr/>
        </p:nvPicPr>
        <p:blipFill>
          <a:blip r:embed="rId3" cstate="print">
            <a:clrChange>
              <a:clrFrom>
                <a:srgbClr val="FFFFFF"/>
              </a:clrFrom>
              <a:clrTo>
                <a:srgbClr val="FFFFFF">
                  <a:alpha val="0"/>
                </a:srgbClr>
              </a:clrTo>
            </a:clrChange>
            <a:extLst>
              <a:ext uri="{28A0092B-C50C-407E-A947-70E740481C1C}">
                <a14:useLocalDpi xmlns="" xmlns:a14="http://schemas.microsoft.com/office/drawing/2010/main" val="0"/>
              </a:ext>
            </a:extLst>
          </a:blip>
          <a:stretch>
            <a:fillRect/>
          </a:stretch>
        </p:blipFill>
        <p:spPr>
          <a:xfrm>
            <a:off x="1981472" y="2450592"/>
            <a:ext cx="601034" cy="340586"/>
          </a:xfrm>
          <a:prstGeom prst="rect">
            <a:avLst/>
          </a:prstGeom>
        </p:spPr>
      </p:pic>
      <p:pic>
        <p:nvPicPr>
          <p:cNvPr id="82" name="Picture 81" descr="Logo"/>
          <p:cNvPicPr>
            <a:picLocks noChangeAspect="1"/>
          </p:cNvPicPr>
          <p:nvPr/>
        </p:nvPicPr>
        <p:blipFill>
          <a:blip r:embed="rId3" cstate="print">
            <a:clrChange>
              <a:clrFrom>
                <a:srgbClr val="FFFFFF"/>
              </a:clrFrom>
              <a:clrTo>
                <a:srgbClr val="FFFFFF">
                  <a:alpha val="0"/>
                </a:srgbClr>
              </a:clrTo>
            </a:clrChange>
            <a:extLst>
              <a:ext uri="{28A0092B-C50C-407E-A947-70E740481C1C}">
                <a14:useLocalDpi xmlns="" xmlns:a14="http://schemas.microsoft.com/office/drawing/2010/main" val="0"/>
              </a:ext>
            </a:extLst>
          </a:blip>
          <a:stretch>
            <a:fillRect/>
          </a:stretch>
        </p:blipFill>
        <p:spPr>
          <a:xfrm>
            <a:off x="5185883" y="2450592"/>
            <a:ext cx="601034" cy="340586"/>
          </a:xfrm>
          <a:prstGeom prst="rect">
            <a:avLst/>
          </a:prstGeom>
        </p:spPr>
      </p:pic>
      <p:pic>
        <p:nvPicPr>
          <p:cNvPr id="83" name="Picture 82" descr="Logo"/>
          <p:cNvPicPr>
            <a:picLocks noChangeAspect="1"/>
          </p:cNvPicPr>
          <p:nvPr/>
        </p:nvPicPr>
        <p:blipFill>
          <a:blip r:embed="rId3" cstate="print">
            <a:clrChange>
              <a:clrFrom>
                <a:srgbClr val="FFFFFF"/>
              </a:clrFrom>
              <a:clrTo>
                <a:srgbClr val="FFFFFF">
                  <a:alpha val="0"/>
                </a:srgbClr>
              </a:clrTo>
            </a:clrChange>
            <a:extLst>
              <a:ext uri="{28A0092B-C50C-407E-A947-70E740481C1C}">
                <a14:useLocalDpi xmlns="" xmlns:a14="http://schemas.microsoft.com/office/drawing/2010/main" val="0"/>
              </a:ext>
            </a:extLst>
          </a:blip>
          <a:stretch>
            <a:fillRect/>
          </a:stretch>
        </p:blipFill>
        <p:spPr>
          <a:xfrm>
            <a:off x="1981472" y="4279392"/>
            <a:ext cx="601034" cy="340586"/>
          </a:xfrm>
          <a:prstGeom prst="rect">
            <a:avLst/>
          </a:prstGeom>
        </p:spPr>
      </p:pic>
      <p:pic>
        <p:nvPicPr>
          <p:cNvPr id="84" name="Picture 83" descr="Logo"/>
          <p:cNvPicPr>
            <a:picLocks noChangeAspect="1"/>
          </p:cNvPicPr>
          <p:nvPr/>
        </p:nvPicPr>
        <p:blipFill>
          <a:blip r:embed="rId3" cstate="print">
            <a:clrChange>
              <a:clrFrom>
                <a:srgbClr val="FFFFFF"/>
              </a:clrFrom>
              <a:clrTo>
                <a:srgbClr val="FFFFFF">
                  <a:alpha val="0"/>
                </a:srgbClr>
              </a:clrTo>
            </a:clrChange>
            <a:extLst>
              <a:ext uri="{28A0092B-C50C-407E-A947-70E740481C1C}">
                <a14:useLocalDpi xmlns="" xmlns:a14="http://schemas.microsoft.com/office/drawing/2010/main" val="0"/>
              </a:ext>
            </a:extLst>
          </a:blip>
          <a:stretch>
            <a:fillRect/>
          </a:stretch>
        </p:blipFill>
        <p:spPr>
          <a:xfrm>
            <a:off x="5185883" y="4279392"/>
            <a:ext cx="601034" cy="340586"/>
          </a:xfrm>
          <a:prstGeom prst="rect">
            <a:avLst/>
          </a:prstGeom>
        </p:spPr>
      </p:pic>
      <p:pic>
        <p:nvPicPr>
          <p:cNvPr id="85" name="Picture 84" descr="Logo"/>
          <p:cNvPicPr>
            <a:picLocks noChangeAspect="1"/>
          </p:cNvPicPr>
          <p:nvPr/>
        </p:nvPicPr>
        <p:blipFill>
          <a:blip r:embed="rId3" cstate="print">
            <a:clrChange>
              <a:clrFrom>
                <a:srgbClr val="FFFFFF"/>
              </a:clrFrom>
              <a:clrTo>
                <a:srgbClr val="FFFFFF">
                  <a:alpha val="0"/>
                </a:srgbClr>
              </a:clrTo>
            </a:clrChange>
            <a:extLst>
              <a:ext uri="{28A0092B-C50C-407E-A947-70E740481C1C}">
                <a14:useLocalDpi xmlns="" xmlns:a14="http://schemas.microsoft.com/office/drawing/2010/main" val="0"/>
              </a:ext>
            </a:extLst>
          </a:blip>
          <a:stretch>
            <a:fillRect/>
          </a:stretch>
        </p:blipFill>
        <p:spPr>
          <a:xfrm>
            <a:off x="1981472" y="6108192"/>
            <a:ext cx="601034" cy="340586"/>
          </a:xfrm>
          <a:prstGeom prst="rect">
            <a:avLst/>
          </a:prstGeom>
        </p:spPr>
      </p:pic>
      <p:pic>
        <p:nvPicPr>
          <p:cNvPr id="86" name="Picture 85" descr="Logo"/>
          <p:cNvPicPr>
            <a:picLocks noChangeAspect="1"/>
          </p:cNvPicPr>
          <p:nvPr/>
        </p:nvPicPr>
        <p:blipFill>
          <a:blip r:embed="rId3" cstate="print">
            <a:clrChange>
              <a:clrFrom>
                <a:srgbClr val="FFFFFF"/>
              </a:clrFrom>
              <a:clrTo>
                <a:srgbClr val="FFFFFF">
                  <a:alpha val="0"/>
                </a:srgbClr>
              </a:clrTo>
            </a:clrChange>
            <a:extLst>
              <a:ext uri="{28A0092B-C50C-407E-A947-70E740481C1C}">
                <a14:useLocalDpi xmlns="" xmlns:a14="http://schemas.microsoft.com/office/drawing/2010/main" val="0"/>
              </a:ext>
            </a:extLst>
          </a:blip>
          <a:stretch>
            <a:fillRect/>
          </a:stretch>
        </p:blipFill>
        <p:spPr>
          <a:xfrm>
            <a:off x="5185883" y="6108192"/>
            <a:ext cx="601034" cy="340586"/>
          </a:xfrm>
          <a:prstGeom prst="rect">
            <a:avLst/>
          </a:prstGeom>
        </p:spPr>
      </p:pic>
      <p:pic>
        <p:nvPicPr>
          <p:cNvPr id="87" name="Picture 86" descr="Logo"/>
          <p:cNvPicPr>
            <a:picLocks noChangeAspect="1"/>
          </p:cNvPicPr>
          <p:nvPr/>
        </p:nvPicPr>
        <p:blipFill>
          <a:blip r:embed="rId3" cstate="print">
            <a:clrChange>
              <a:clrFrom>
                <a:srgbClr val="FFFFFF"/>
              </a:clrFrom>
              <a:clrTo>
                <a:srgbClr val="FFFFFF">
                  <a:alpha val="0"/>
                </a:srgbClr>
              </a:clrTo>
            </a:clrChange>
            <a:extLst>
              <a:ext uri="{28A0092B-C50C-407E-A947-70E740481C1C}">
                <a14:useLocalDpi xmlns="" xmlns:a14="http://schemas.microsoft.com/office/drawing/2010/main" val="0"/>
              </a:ext>
            </a:extLst>
          </a:blip>
          <a:stretch>
            <a:fillRect/>
          </a:stretch>
        </p:blipFill>
        <p:spPr>
          <a:xfrm>
            <a:off x="1981472" y="7936992"/>
            <a:ext cx="601034" cy="340586"/>
          </a:xfrm>
          <a:prstGeom prst="rect">
            <a:avLst/>
          </a:prstGeom>
        </p:spPr>
      </p:pic>
      <p:pic>
        <p:nvPicPr>
          <p:cNvPr id="88" name="Picture 87" descr="Logo"/>
          <p:cNvPicPr>
            <a:picLocks noChangeAspect="1"/>
          </p:cNvPicPr>
          <p:nvPr/>
        </p:nvPicPr>
        <p:blipFill>
          <a:blip r:embed="rId3" cstate="print">
            <a:clrChange>
              <a:clrFrom>
                <a:srgbClr val="FFFFFF"/>
              </a:clrFrom>
              <a:clrTo>
                <a:srgbClr val="FFFFFF">
                  <a:alpha val="0"/>
                </a:srgbClr>
              </a:clrTo>
            </a:clrChange>
            <a:extLst>
              <a:ext uri="{28A0092B-C50C-407E-A947-70E740481C1C}">
                <a14:useLocalDpi xmlns="" xmlns:a14="http://schemas.microsoft.com/office/drawing/2010/main" val="0"/>
              </a:ext>
            </a:extLst>
          </a:blip>
          <a:stretch>
            <a:fillRect/>
          </a:stretch>
        </p:blipFill>
        <p:spPr>
          <a:xfrm>
            <a:off x="5185883" y="7936992"/>
            <a:ext cx="601034" cy="340586"/>
          </a:xfrm>
          <a:prstGeom prst="rect">
            <a:avLst/>
          </a:prstGeom>
        </p:spPr>
      </p:pic>
    </p:spTree>
    <p:extLst>
      <p:ext uri="{BB962C8B-B14F-4D97-AF65-F5344CB8AC3E}">
        <p14:creationId xmlns="" xmlns:p14="http://schemas.microsoft.com/office/powerpoint/2010/main" val="3155509259"/>
      </p:ext>
    </p:extLst>
  </p:cSld>
  <p:clrMapOvr>
    <a:masterClrMapping/>
  </p:clrMapOvr>
  <p:timing>
    <p:tnLst>
      <p:par>
        <p:cTn id="1" dur="indefinite" restart="never" nodeType="tmRoot"/>
      </p:par>
    </p:tnLst>
  </p:timing>
</p:sld>
</file>

<file path=ppt/theme/theme1.xml><?xml version="1.0" encoding="utf-8"?>
<a:theme xmlns:a="http://schemas.openxmlformats.org/drawingml/2006/main" name="Business Card Logo Name Init Cap">
  <a:themeElements>
    <a:clrScheme name="Business Cards 2">
      <a:dk1>
        <a:sysClr val="windowText" lastClr="000000"/>
      </a:dk1>
      <a:lt1>
        <a:sysClr val="window" lastClr="FFFFFF"/>
      </a:lt1>
      <a:dk2>
        <a:srgbClr val="3C558C"/>
      </a:dk2>
      <a:lt2>
        <a:srgbClr val="C4C89C"/>
      </a:lt2>
      <a:accent1>
        <a:srgbClr val="5E864A"/>
      </a:accent1>
      <a:accent2>
        <a:srgbClr val="027F71"/>
      </a:accent2>
      <a:accent3>
        <a:srgbClr val="184A94"/>
      </a:accent3>
      <a:accent4>
        <a:srgbClr val="942828"/>
      </a:accent4>
      <a:accent5>
        <a:srgbClr val="57432F"/>
      </a:accent5>
      <a:accent6>
        <a:srgbClr val="3C2E20"/>
      </a:accent6>
      <a:hlink>
        <a:srgbClr val="527594"/>
      </a:hlink>
      <a:folHlink>
        <a:srgbClr val="953735"/>
      </a:folHlink>
    </a:clrScheme>
    <a:fontScheme name="Cambria">
      <a:majorFont>
        <a:latin typeface="Cambria"/>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mbria"/>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theme>
</file>

<file path=ppt/theme/theme2.xml><?xml version="1.0" encoding="utf-8"?>
<a:theme xmlns:a="http://schemas.openxmlformats.org/drawingml/2006/main" name="Office Theme">
  <a:themeElements>
    <a:clrScheme name="Business Cards 2">
      <a:dk1>
        <a:sysClr val="windowText" lastClr="000000"/>
      </a:dk1>
      <a:lt1>
        <a:sysClr val="window" lastClr="FFFFFF"/>
      </a:lt1>
      <a:dk2>
        <a:srgbClr val="3C558C"/>
      </a:dk2>
      <a:lt2>
        <a:srgbClr val="C4C89C"/>
      </a:lt2>
      <a:accent1>
        <a:srgbClr val="5E864A"/>
      </a:accent1>
      <a:accent2>
        <a:srgbClr val="027F71"/>
      </a:accent2>
      <a:accent3>
        <a:srgbClr val="184A94"/>
      </a:accent3>
      <a:accent4>
        <a:srgbClr val="942828"/>
      </a:accent4>
      <a:accent5>
        <a:srgbClr val="57432F"/>
      </a:accent5>
      <a:accent6>
        <a:srgbClr val="3C2E20"/>
      </a:accent6>
      <a:hlink>
        <a:srgbClr val="527594"/>
      </a:hlink>
      <a:folHlink>
        <a:srgbClr val="953735"/>
      </a:folHlink>
    </a:clrScheme>
    <a:fontScheme name="Cambria">
      <a:majorFont>
        <a:latin typeface="Cambria"/>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mbria"/>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theme>
</file>

<file path=ppt/theme/theme3.xml><?xml version="1.0" encoding="utf-8"?>
<a:theme xmlns:a="http://schemas.openxmlformats.org/drawingml/2006/main" name="Office Theme">
  <a:themeElements>
    <a:clrScheme name="Business Cards 2">
      <a:dk1>
        <a:sysClr val="windowText" lastClr="000000"/>
      </a:dk1>
      <a:lt1>
        <a:sysClr val="window" lastClr="FFFFFF"/>
      </a:lt1>
      <a:dk2>
        <a:srgbClr val="3C558C"/>
      </a:dk2>
      <a:lt2>
        <a:srgbClr val="C4C89C"/>
      </a:lt2>
      <a:accent1>
        <a:srgbClr val="5E864A"/>
      </a:accent1>
      <a:accent2>
        <a:srgbClr val="027F71"/>
      </a:accent2>
      <a:accent3>
        <a:srgbClr val="184A94"/>
      </a:accent3>
      <a:accent4>
        <a:srgbClr val="942828"/>
      </a:accent4>
      <a:accent5>
        <a:srgbClr val="57432F"/>
      </a:accent5>
      <a:accent6>
        <a:srgbClr val="3C2E20"/>
      </a:accent6>
      <a:hlink>
        <a:srgbClr val="527594"/>
      </a:hlink>
      <a:folHlink>
        <a:srgbClr val="953735"/>
      </a:folHlink>
    </a:clrScheme>
    <a:fontScheme name="Cambria">
      <a:majorFont>
        <a:latin typeface="Cambria"/>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mbria"/>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7C1D5F340F01F94FA2FD29A5E6DC872E" ma:contentTypeVersion="0" ma:contentTypeDescription="Create a new document." ma:contentTypeScope="" ma:versionID="f583bd66513a361a730282b6a794e352">
  <xsd:schema xmlns:xsd="http://www.w3.org/2001/XMLSchema" xmlns:xs="http://www.w3.org/2001/XMLSchema" xmlns:p="http://schemas.microsoft.com/office/2006/metadata/properties" targetNamespace="http://schemas.microsoft.com/office/2006/metadata/properties" ma:root="true" ma:fieldsID="6841151cf538834e171094e4faaf2d73">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573AC6B6-C4EF-427F-B5D4-911AF4E50CF5}">
  <ds:schemaRefs>
    <ds:schemaRef ds:uri="http://schemas.microsoft.com/sharepoint/v3/contenttype/forms"/>
  </ds:schemaRefs>
</ds:datastoreItem>
</file>

<file path=customXml/itemProps2.xml><?xml version="1.0" encoding="utf-8"?>
<ds:datastoreItem xmlns:ds="http://schemas.openxmlformats.org/officeDocument/2006/customXml" ds:itemID="{A2F36FFD-7C24-47D7-8F42-C960F8D55A7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internal/obd"/>
    <ds:schemaRef ds:uri="http://schemas.microsoft.com/office/infopath/2007/PartnerControls"/>
  </ds:schemaRefs>
</ds:datastoreItem>
</file>

<file path=customXml/itemProps3.xml><?xml version="1.0" encoding="utf-8"?>
<ds:datastoreItem xmlns:ds="http://schemas.openxmlformats.org/officeDocument/2006/customXml" ds:itemID="{B4DCD46B-3945-411C-AF3D-A546813FD7DE}">
  <ds:schemaRefs>
    <ds:schemaRef ds:uri="http://schemas.microsoft.com/office/2006/metadata/properties"/>
    <ds:schemaRef ds:uri="http://schemas.microsoft.com/office/infopath/2007/PartnerControls"/>
  </ds:schemaRefs>
</ds:datastoreItem>
</file>

<file path=docProps/app.xml><?xml version="1.0" encoding="utf-8"?>
<Properties xmlns="http://schemas.openxmlformats.org/officeDocument/2006/extended-properties" xmlns:vt="http://schemas.openxmlformats.org/officeDocument/2006/docPropsVTypes">
  <Template/>
  <TotalTime>0</TotalTime>
  <Words>104</Words>
  <Application>Microsoft Office PowerPoint</Application>
  <PresentationFormat>Custom</PresentationFormat>
  <Paragraphs>10</Paragraphs>
  <Slides>1</Slides>
  <Notes>1</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Business Card Logo Name Init Cap</vt:lpstr>
      <vt:lpstr>Slide 1</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created xsi:type="dcterms:W3CDTF">2013-07-30T12:17:19Z</dcterms:created>
  <dcterms:modified xsi:type="dcterms:W3CDTF">2014-06-23T12:45:14Z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0x0101007C1D5F340F01F94FA2FD29A5E6DC872E</vt:lpwstr>
  </property>
</Properties>
</file>