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79" d="100"/>
          <a:sy n="79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overlap val="-25"/>
        <c:axId val="48313088"/>
        <c:axId val="48314624"/>
      </c:barChart>
      <c:catAx>
        <c:axId val="4831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14624"/>
        <c:crosses val="autoZero"/>
        <c:auto val="1"/>
        <c:lblAlgn val="ctr"/>
        <c:lblOffset val="100"/>
      </c:catAx>
      <c:valAx>
        <c:axId val="483146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831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1888A7B-1E89-45E6-84F4-EF92B26189CD}">
      <dgm:prSet phldrT="[Text]"/>
      <dgm:spPr/>
      <dgm:t>
        <a:bodyPr/>
        <a:lstStyle/>
        <a:p>
          <a:r>
            <a:rPr lang="en-US" dirty="0" smtClean="0"/>
            <a:t>Step 1 Title</a:t>
          </a:r>
          <a:endParaRPr lang="en-US" dirty="0"/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en-US"/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en-US"/>
        </a:p>
      </dgm:t>
    </dgm:pt>
    <dgm:pt modelId="{712EDDD5-F1C9-457B-A81D-F94868058B44}">
      <dgm:prSet phldrT="[Text]"/>
      <dgm:spPr/>
      <dgm:t>
        <a:bodyPr/>
        <a:lstStyle/>
        <a:p>
          <a:r>
            <a:rPr lang="en-US" dirty="0" smtClean="0"/>
            <a:t>Step 2 Title</a:t>
          </a:r>
          <a:endParaRPr lang="en-US" dirty="0"/>
        </a:p>
      </dgm:t>
    </dgm:pt>
    <dgm:pt modelId="{5E2CC1CB-7E12-4298-9BE5-B8F6683E4161}" type="parTrans" cxnId="{392AE56A-6939-469F-BFEC-2DEEC6ABC100}">
      <dgm:prSet/>
      <dgm:spPr/>
      <dgm:t>
        <a:bodyPr/>
        <a:lstStyle/>
        <a:p>
          <a:endParaRPr lang="en-US"/>
        </a:p>
      </dgm:t>
    </dgm:pt>
    <dgm:pt modelId="{630DB5C2-135D-425B-B7D5-1F5FFE12BF3B}" type="sibTrans" cxnId="{392AE56A-6939-469F-BFEC-2DEEC6ABC100}">
      <dgm:prSet/>
      <dgm:spPr/>
      <dgm:t>
        <a:bodyPr/>
        <a:lstStyle/>
        <a:p>
          <a:endParaRPr lang="en-US"/>
        </a:p>
      </dgm:t>
    </dgm:pt>
    <dgm:pt modelId="{356F6FEF-38C8-437A-8562-86A5ED3F5885}">
      <dgm:prSet phldrT="[Text]"/>
      <dgm:spPr/>
      <dgm:t>
        <a:bodyPr/>
        <a:lstStyle/>
        <a:p>
          <a:r>
            <a:rPr lang="en-US" dirty="0" smtClean="0"/>
            <a:t>Step 3 Title</a:t>
          </a:r>
          <a:endParaRPr lang="en-US" dirty="0"/>
        </a:p>
      </dgm:t>
    </dgm:pt>
    <dgm:pt modelId="{BD9B34C9-939F-47F5-A040-1B30C9EEA310}" type="parTrans" cxnId="{8247D1A2-555D-4B39-B44D-5F2B5AE64242}">
      <dgm:prSet/>
      <dgm:spPr/>
      <dgm:t>
        <a:bodyPr/>
        <a:lstStyle/>
        <a:p>
          <a:endParaRPr lang="en-US"/>
        </a:p>
      </dgm:t>
    </dgm:pt>
    <dgm:pt modelId="{665399A3-A410-4656-8F7E-3FAB641DE891}" type="sibTrans" cxnId="{8247D1A2-555D-4B39-B44D-5F2B5AE64242}">
      <dgm:prSet/>
      <dgm:spPr/>
      <dgm:t>
        <a:bodyPr/>
        <a:lstStyle/>
        <a:p>
          <a:endParaRPr lang="en-US"/>
        </a:p>
      </dgm:t>
    </dgm:pt>
    <dgm:pt modelId="{640CA9BD-09C1-4472-8DAC-0F150EC5E678}">
      <dgm:prSet phldrT="[Text]"/>
      <dgm:spPr/>
      <dgm:t>
        <a:bodyPr/>
        <a:lstStyle/>
        <a:p>
          <a:r>
            <a:rPr lang="en-US" dirty="0" smtClean="0"/>
            <a:t>Step 4 Title</a:t>
          </a:r>
          <a:endParaRPr lang="en-US" dirty="0"/>
        </a:p>
      </dgm:t>
    </dgm:pt>
    <dgm:pt modelId="{90609DF7-843B-4BEF-A3B5-89270E6B0951}" type="parTrans" cxnId="{957C551D-31A8-4286-A3AE-C5928DB663CE}">
      <dgm:prSet/>
      <dgm:spPr/>
      <dgm:t>
        <a:bodyPr/>
        <a:lstStyle/>
        <a:p>
          <a:endParaRPr lang="en-US"/>
        </a:p>
      </dgm:t>
    </dgm:pt>
    <dgm:pt modelId="{67B503AA-82FD-4AA4-8357-3D8B59D6160B}" type="sibTrans" cxnId="{957C551D-31A8-4286-A3AE-C5928DB663CE}">
      <dgm:prSet/>
      <dgm:spPr/>
      <dgm:t>
        <a:bodyPr/>
        <a:lstStyle/>
        <a:p>
          <a:endParaRPr lang="en-US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82CE3-81F4-4BEA-B13D-10C7017D8387}" type="pres">
      <dgm:prSet presAssocID="{640CA9BD-09C1-4472-8DAC-0F150EC5E678}" presName="boxAndChildren" presStyleCnt="0"/>
      <dgm:spPr/>
    </dgm:pt>
    <dgm:pt modelId="{325B9957-E809-4285-A870-20AA1AEAA8D7}" type="pres">
      <dgm:prSet presAssocID="{640CA9BD-09C1-4472-8DAC-0F150EC5E678}" presName="parentTextBox" presStyleLbl="node1" presStyleIdx="0" presStyleCnt="4"/>
      <dgm:spPr/>
      <dgm:t>
        <a:bodyPr/>
        <a:lstStyle/>
        <a:p>
          <a:endParaRPr lang="en-US"/>
        </a:p>
      </dgm:t>
    </dgm:pt>
    <dgm:pt modelId="{2AB5853F-AA77-4431-82DF-105CEB2E1424}" type="pres">
      <dgm:prSet presAssocID="{665399A3-A410-4656-8F7E-3FAB641DE891}" presName="sp" presStyleCnt="0"/>
      <dgm:spPr/>
    </dgm:pt>
    <dgm:pt modelId="{EC667030-4855-4843-9717-7DF08446AEB5}" type="pres">
      <dgm:prSet presAssocID="{356F6FEF-38C8-437A-8562-86A5ED3F5885}" presName="arrowAndChildren" presStyleCnt="0"/>
      <dgm:spPr/>
    </dgm:pt>
    <dgm:pt modelId="{C830B7C4-5210-41AC-A88B-BECF7607C1E5}" type="pres">
      <dgm:prSet presAssocID="{356F6FEF-38C8-437A-8562-86A5ED3F588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67067571-6170-41AF-87A3-FB3B609D9CEA}" type="presOf" srcId="{640CA9BD-09C1-4472-8DAC-0F150EC5E678}" destId="{325B9957-E809-4285-A870-20AA1AEAA8D7}" srcOrd="0" destOrd="0" presId="urn:microsoft.com/office/officeart/2005/8/layout/process4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8247D1A2-555D-4B39-B44D-5F2B5AE64242}" srcId="{2EFB202A-8611-4DDC-831D-D12EB67B6CF7}" destId="{356F6FEF-38C8-437A-8562-86A5ED3F5885}" srcOrd="2" destOrd="0" parTransId="{BD9B34C9-939F-47F5-A040-1B30C9EEA310}" sibTransId="{665399A3-A410-4656-8F7E-3FAB641DE891}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957C551D-31A8-4286-A3AE-C5928DB663CE}" srcId="{2EFB202A-8611-4DDC-831D-D12EB67B6CF7}" destId="{640CA9BD-09C1-4472-8DAC-0F150EC5E678}" srcOrd="3" destOrd="0" parTransId="{90609DF7-843B-4BEF-A3B5-89270E6B0951}" sibTransId="{67B503AA-82FD-4AA4-8357-3D8B59D6160B}"/>
    <dgm:cxn modelId="{AAE8F060-3E29-4C68-9A74-089916E04D67}" type="presOf" srcId="{356F6FEF-38C8-437A-8562-86A5ED3F5885}" destId="{C830B7C4-5210-41AC-A88B-BECF7607C1E5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5678914C-8F14-4F79-9116-C33CBC8B70E7}" type="presParOf" srcId="{812F39FC-2D1E-4DD1-A1A6-C7F9287A4AAB}" destId="{C1682CE3-81F4-4BEA-B13D-10C7017D8387}" srcOrd="0" destOrd="0" presId="urn:microsoft.com/office/officeart/2005/8/layout/process4"/>
    <dgm:cxn modelId="{B75DEEE2-790E-400B-832F-7C2526EFEEFC}" type="presParOf" srcId="{C1682CE3-81F4-4BEA-B13D-10C7017D8387}" destId="{325B9957-E809-4285-A870-20AA1AEAA8D7}" srcOrd="0" destOrd="0" presId="urn:microsoft.com/office/officeart/2005/8/layout/process4"/>
    <dgm:cxn modelId="{6FA0FB88-FED5-4DA9-8FB7-49F6DEA20B1D}" type="presParOf" srcId="{812F39FC-2D1E-4DD1-A1A6-C7F9287A4AAB}" destId="{2AB5853F-AA77-4431-82DF-105CEB2E1424}" srcOrd="1" destOrd="0" presId="urn:microsoft.com/office/officeart/2005/8/layout/process4"/>
    <dgm:cxn modelId="{52F7A226-0BC5-4418-B1BB-E2FD5547F031}" type="presParOf" srcId="{812F39FC-2D1E-4DD1-A1A6-C7F9287A4AAB}" destId="{EC667030-4855-4843-9717-7DF08446AEB5}" srcOrd="2" destOrd="0" presId="urn:microsoft.com/office/officeart/2005/8/layout/process4"/>
    <dgm:cxn modelId="{B3DA9F18-ADDC-4C31-BFC3-7AFA3D398C18}" type="presParOf" srcId="{EC667030-4855-4843-9717-7DF08446AEB5}" destId="{C830B7C4-5210-41AC-A88B-BECF7607C1E5}" srcOrd="0" destOrd="0" presId="urn:microsoft.com/office/officeart/2005/8/layout/process4"/>
    <dgm:cxn modelId="{6D5A561E-9AED-4BD0-B61C-B210C294197C}" type="presParOf" srcId="{812F39FC-2D1E-4DD1-A1A6-C7F9287A4AAB}" destId="{7FB80134-CA62-4591-A6BE-C119FEAC14B6}" srcOrd="3" destOrd="0" presId="urn:microsoft.com/office/officeart/2005/8/layout/process4"/>
    <dgm:cxn modelId="{8AA3D574-35B2-4F26-9753-43647056D5BB}" type="presParOf" srcId="{812F39FC-2D1E-4DD1-A1A6-C7F9287A4AAB}" destId="{C4866045-B43B-429F-851C-E58098BA6DB8}" srcOrd="4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F78D174D-E461-4213-AEEB-72932703ABFC}" type="presParOf" srcId="{812F39FC-2D1E-4DD1-A1A6-C7F9287A4AAB}" destId="{FE4F3FD3-FEDA-44E5-9944-1FF6BBD0F9E2}" srcOrd="5" destOrd="0" presId="urn:microsoft.com/office/officeart/2005/8/layout/process4"/>
    <dgm:cxn modelId="{D11F7181-D05C-4ACC-A34B-6E9511FBE167}" type="presParOf" srcId="{812F39FC-2D1E-4DD1-A1A6-C7F9287A4AAB}" destId="{1C274FFF-1754-4900-887F-DFF5156E0B8D}" srcOrd="6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B9957-E809-4285-A870-20AA1AEAA8D7}">
      <dsp:nvSpPr>
        <dsp:cNvPr id="0" name=""/>
        <dsp:cNvSpPr/>
      </dsp:nvSpPr>
      <dsp:spPr>
        <a:xfrm>
          <a:off x="0" y="3569039"/>
          <a:ext cx="5029199" cy="7808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4 Title</a:t>
          </a:r>
          <a:endParaRPr lang="en-US" sz="2800" kern="1200" dirty="0"/>
        </a:p>
      </dsp:txBody>
      <dsp:txXfrm>
        <a:off x="0" y="3569039"/>
        <a:ext cx="5029199" cy="780818"/>
      </dsp:txXfrm>
    </dsp:sp>
    <dsp:sp modelId="{C830B7C4-5210-41AC-A88B-BECF7607C1E5}">
      <dsp:nvSpPr>
        <dsp:cNvPr id="0" name=""/>
        <dsp:cNvSpPr/>
      </dsp:nvSpPr>
      <dsp:spPr>
        <a:xfrm rot="10800000">
          <a:off x="0" y="2379853"/>
          <a:ext cx="5029199" cy="120089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3 Title</a:t>
          </a:r>
          <a:endParaRPr lang="en-US" sz="2800" kern="1200" dirty="0"/>
        </a:p>
      </dsp:txBody>
      <dsp:txXfrm rot="10800000">
        <a:off x="0" y="2379853"/>
        <a:ext cx="5029199" cy="1200899"/>
      </dsp:txXfrm>
    </dsp:sp>
    <dsp:sp modelId="{D5473CBC-EEC3-408A-B4A6-07882F253A8B}">
      <dsp:nvSpPr>
        <dsp:cNvPr id="0" name=""/>
        <dsp:cNvSpPr/>
      </dsp:nvSpPr>
      <dsp:spPr>
        <a:xfrm rot="10800000">
          <a:off x="0" y="1190666"/>
          <a:ext cx="5029199" cy="120089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2 Title</a:t>
          </a:r>
          <a:endParaRPr lang="en-US" sz="2800" kern="1200" dirty="0"/>
        </a:p>
      </dsp:txBody>
      <dsp:txXfrm rot="10800000">
        <a:off x="0" y="1190666"/>
        <a:ext cx="5029199" cy="1200899"/>
      </dsp:txXfrm>
    </dsp:sp>
    <dsp:sp modelId="{32FA43B7-34B4-4881-9A79-E3EDEC9D4CBF}">
      <dsp:nvSpPr>
        <dsp:cNvPr id="0" name=""/>
        <dsp:cNvSpPr/>
      </dsp:nvSpPr>
      <dsp:spPr>
        <a:xfrm rot="10800000">
          <a:off x="0" y="1479"/>
          <a:ext cx="5029199" cy="120089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1 Title</a:t>
          </a:r>
          <a:endParaRPr lang="en-US" sz="2800" kern="1200" dirty="0"/>
        </a:p>
      </dsp:txBody>
      <dsp:txXfrm rot="10800000">
        <a:off x="0" y="1479"/>
        <a:ext cx="5029199" cy="1200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5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5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7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9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3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9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2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7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43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98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19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89379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004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</a:p>
        </p:txBody>
      </p:sp>
      <p:graphicFrame>
        <p:nvGraphicFramePr>
          <p:cNvPr id="5" name="Content Placeholder 4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11840309"/>
              </p:ext>
            </p:extLst>
          </p:nvPr>
        </p:nvGraphicFramePr>
        <p:xfrm>
          <a:off x="6324600" y="1825623"/>
          <a:ext cx="5029200" cy="22891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6400"/>
                <a:gridCol w="1676400"/>
                <a:gridCol w="1676400"/>
              </a:tblGrid>
              <a:tr h="57229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72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72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72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058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graphicFrame>
        <p:nvGraphicFramePr>
          <p:cNvPr id="6" name="Content Placeholder 5" descr="Segmented Proces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97201704"/>
              </p:ext>
            </p:extLst>
          </p:nvPr>
        </p:nvGraphicFramePr>
        <p:xfrm>
          <a:off x="6324600" y="1825625"/>
          <a:ext cx="5029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602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79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06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50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2943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B5202-E39F-4BDE-B696-5684138BFB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697903-7F36-40A1-9098-1CFCA8601A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10EAAE-E2F8-4A00-A4CD-D0C34664F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</Words>
  <Application>Microsoft Office PowerPoint</Application>
  <PresentationFormat>Custom</PresentationFormat>
  <Paragraphs>31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CITY SKETCH 16X9</vt:lpstr>
      <vt:lpstr>Title Layout</vt:lpstr>
      <vt:lpstr>Title and Content Layout with List</vt:lpstr>
      <vt:lpstr>Title and Content Layout with Chart</vt:lpstr>
      <vt:lpstr>Title and Content Layout with Table</vt:lpstr>
      <vt:lpstr>Two Content Layout with SmartArt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2013-07-31T15:03:27Z</dcterms:created>
  <dcterms:modified xsi:type="dcterms:W3CDTF">2014-06-21T15:59:29Z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