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2" r:id="rId2"/>
    <p:sldId id="265" r:id="rId3"/>
    <p:sldId id="266" r:id="rId4"/>
    <p:sldId id="268" r:id="rId5"/>
    <p:sldId id="270" r:id="rId6"/>
    <p:sldId id="258" r:id="rId7"/>
    <p:sldId id="260" r:id="rId8"/>
    <p:sldId id="261" r:id="rId9"/>
    <p:sldId id="262" r:id="rId10"/>
    <p:sldId id="271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79" d="100"/>
          <a:sy n="79" d="100"/>
        </p:scale>
        <p:origin x="-34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1932" y="108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/>
        <c:gapWidth val="80"/>
        <c:overlap val="25"/>
        <c:axId val="91581440"/>
        <c:axId val="91591424"/>
      </c:barChart>
      <c:catAx>
        <c:axId val="9158144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591424"/>
        <c:crosses val="autoZero"/>
        <c:auto val="1"/>
        <c:lblAlgn val="ctr"/>
        <c:lblOffset val="100"/>
      </c:catAx>
      <c:valAx>
        <c:axId val="9159142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581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/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F32D51-AC3E-43AE-A6AC-3BB5DD522EB5}" type="doc">
      <dgm:prSet loTypeId="urn:microsoft.com/office/officeart/2005/8/layout/arrow2" loCatId="process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7694AA63-509C-4A42-8532-64AC2D503108}">
      <dgm:prSet phldrT="[Text]"/>
      <dgm:spPr/>
      <dgm:t>
        <a:bodyPr/>
        <a:lstStyle/>
        <a:p>
          <a:r>
            <a:rPr lang="en-US" dirty="0" smtClean="0"/>
            <a:t>Step 1 Title</a:t>
          </a:r>
          <a:endParaRPr lang="en-US" dirty="0"/>
        </a:p>
      </dgm:t>
    </dgm:pt>
    <dgm:pt modelId="{5FE6F54A-793F-4D23-AEE4-0B66EFEF7537}" type="parTrans" cxnId="{6B022E57-08DD-45E3-840B-6A1D9FA4CD05}">
      <dgm:prSet/>
      <dgm:spPr/>
      <dgm:t>
        <a:bodyPr/>
        <a:lstStyle/>
        <a:p>
          <a:endParaRPr lang="en-US"/>
        </a:p>
      </dgm:t>
    </dgm:pt>
    <dgm:pt modelId="{31D65F67-FF5D-4DBF-B8F3-42F4954C4217}" type="sibTrans" cxnId="{6B022E57-08DD-45E3-840B-6A1D9FA4CD05}">
      <dgm:prSet/>
      <dgm:spPr/>
      <dgm:t>
        <a:bodyPr/>
        <a:lstStyle/>
        <a:p>
          <a:endParaRPr lang="en-US"/>
        </a:p>
      </dgm:t>
    </dgm:pt>
    <dgm:pt modelId="{9686F1BF-536B-47D1-8382-7914918E4475}">
      <dgm:prSet phldrT="[Text]"/>
      <dgm:spPr/>
      <dgm:t>
        <a:bodyPr/>
        <a:lstStyle/>
        <a:p>
          <a:r>
            <a:rPr lang="en-US" dirty="0" smtClean="0"/>
            <a:t>Step 2 Title</a:t>
          </a:r>
          <a:endParaRPr lang="en-US" dirty="0"/>
        </a:p>
      </dgm:t>
    </dgm:pt>
    <dgm:pt modelId="{7974D907-A946-4B07-9B14-E984EF358131}" type="parTrans" cxnId="{278F5898-2FEC-487A-BC63-96F95738EB85}">
      <dgm:prSet/>
      <dgm:spPr/>
      <dgm:t>
        <a:bodyPr/>
        <a:lstStyle/>
        <a:p>
          <a:endParaRPr lang="en-US"/>
        </a:p>
      </dgm:t>
    </dgm:pt>
    <dgm:pt modelId="{DF9CE341-EF0D-47D3-9D51-24517F7DC7E6}" type="sibTrans" cxnId="{278F5898-2FEC-487A-BC63-96F95738EB85}">
      <dgm:prSet/>
      <dgm:spPr/>
      <dgm:t>
        <a:bodyPr/>
        <a:lstStyle/>
        <a:p>
          <a:endParaRPr lang="en-US"/>
        </a:p>
      </dgm:t>
    </dgm:pt>
    <dgm:pt modelId="{BD1D151A-9BF5-4298-9A81-3358E9026F5E}">
      <dgm:prSet phldrT="[Text]"/>
      <dgm:spPr/>
      <dgm:t>
        <a:bodyPr/>
        <a:lstStyle/>
        <a:p>
          <a:r>
            <a:rPr lang="en-US" dirty="0" smtClean="0"/>
            <a:t>Step 3 Title</a:t>
          </a:r>
          <a:endParaRPr lang="en-US" dirty="0"/>
        </a:p>
      </dgm:t>
    </dgm:pt>
    <dgm:pt modelId="{BD71555C-B0A7-48F0-BA96-B0A60F95B7DD}" type="parTrans" cxnId="{21E48DC5-14D8-497A-AEE1-2903EC44ABBE}">
      <dgm:prSet/>
      <dgm:spPr/>
      <dgm:t>
        <a:bodyPr/>
        <a:lstStyle/>
        <a:p>
          <a:endParaRPr lang="en-US"/>
        </a:p>
      </dgm:t>
    </dgm:pt>
    <dgm:pt modelId="{560C5953-7705-4BB4-B630-463F6520C5CC}" type="sibTrans" cxnId="{21E48DC5-14D8-497A-AEE1-2903EC44ABBE}">
      <dgm:prSet/>
      <dgm:spPr/>
      <dgm:t>
        <a:bodyPr/>
        <a:lstStyle/>
        <a:p>
          <a:endParaRPr lang="en-US"/>
        </a:p>
      </dgm:t>
    </dgm:pt>
    <dgm:pt modelId="{1AEA4A1B-5A19-404A-B68A-B50FF8638DC4}">
      <dgm:prSet phldrT="[Text]"/>
      <dgm:spPr/>
      <dgm:t>
        <a:bodyPr/>
        <a:lstStyle/>
        <a:p>
          <a:r>
            <a:rPr lang="en-US" dirty="0" smtClean="0"/>
            <a:t>Step 4 Title</a:t>
          </a:r>
          <a:endParaRPr lang="en-US" dirty="0"/>
        </a:p>
      </dgm:t>
    </dgm:pt>
    <dgm:pt modelId="{9EA725A4-0818-4DC3-8903-F98A3F8822BE}" type="parTrans" cxnId="{7101D6EF-33D1-458F-906B-3DCC1A311E89}">
      <dgm:prSet/>
      <dgm:spPr/>
      <dgm:t>
        <a:bodyPr/>
        <a:lstStyle/>
        <a:p>
          <a:endParaRPr lang="en-US"/>
        </a:p>
      </dgm:t>
    </dgm:pt>
    <dgm:pt modelId="{17BFF7DA-457B-49D3-9BD9-89DE9293540C}" type="sibTrans" cxnId="{7101D6EF-33D1-458F-906B-3DCC1A311E89}">
      <dgm:prSet/>
      <dgm:spPr/>
      <dgm:t>
        <a:bodyPr/>
        <a:lstStyle/>
        <a:p>
          <a:endParaRPr lang="en-US"/>
        </a:p>
      </dgm:t>
    </dgm:pt>
    <dgm:pt modelId="{2964D020-594D-4B3F-A1F5-83A936D2CAC8}" type="pres">
      <dgm:prSet presAssocID="{69F32D51-AC3E-43AE-A6AC-3BB5DD522EB5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FE4485-F431-4155-9E60-660F03471BE3}" type="pres">
      <dgm:prSet presAssocID="{69F32D51-AC3E-43AE-A6AC-3BB5DD522EB5}" presName="arrow" presStyleLbl="bgShp" presStyleIdx="0" presStyleCnt="1"/>
      <dgm:spPr/>
    </dgm:pt>
    <dgm:pt modelId="{87C6A373-3038-4E44-9087-F2243A1EACEE}" type="pres">
      <dgm:prSet presAssocID="{69F32D51-AC3E-43AE-A6AC-3BB5DD522EB5}" presName="arrowDiagram4" presStyleCnt="0"/>
      <dgm:spPr/>
    </dgm:pt>
    <dgm:pt modelId="{B55B0671-8D15-4335-922A-B69443143D73}" type="pres">
      <dgm:prSet presAssocID="{7694AA63-509C-4A42-8532-64AC2D503108}" presName="bullet4a" presStyleLbl="node1" presStyleIdx="0" presStyleCnt="4"/>
      <dgm:spPr/>
    </dgm:pt>
    <dgm:pt modelId="{B2DB54D8-082E-482E-A3FA-DB8CBC303C0B}" type="pres">
      <dgm:prSet presAssocID="{7694AA63-509C-4A42-8532-64AC2D503108}" presName="textBox4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60311A-CA3F-4782-A499-D0E1A38755FC}" type="pres">
      <dgm:prSet presAssocID="{9686F1BF-536B-47D1-8382-7914918E4475}" presName="bullet4b" presStyleLbl="node1" presStyleIdx="1" presStyleCnt="4"/>
      <dgm:spPr/>
    </dgm:pt>
    <dgm:pt modelId="{F676EDF9-5FB4-4F01-B777-5AEB6F4D27DA}" type="pres">
      <dgm:prSet presAssocID="{9686F1BF-536B-47D1-8382-7914918E4475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68FD1C-90B9-4749-B537-6D817A256946}" type="pres">
      <dgm:prSet presAssocID="{BD1D151A-9BF5-4298-9A81-3358E9026F5E}" presName="bullet4c" presStyleLbl="node1" presStyleIdx="2" presStyleCnt="4"/>
      <dgm:spPr/>
    </dgm:pt>
    <dgm:pt modelId="{F10BBA50-8303-48E1-8334-5A442F36FF53}" type="pres">
      <dgm:prSet presAssocID="{BD1D151A-9BF5-4298-9A81-3358E9026F5E}" presName="textBox4c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C28929-9FE5-42B7-8CED-15F35E96EE1C}" type="pres">
      <dgm:prSet presAssocID="{1AEA4A1B-5A19-404A-B68A-B50FF8638DC4}" presName="bullet4d" presStyleLbl="node1" presStyleIdx="3" presStyleCnt="4"/>
      <dgm:spPr/>
    </dgm:pt>
    <dgm:pt modelId="{8F02B3E5-ED56-463D-9A2B-8E6E57BDCB18}" type="pres">
      <dgm:prSet presAssocID="{1AEA4A1B-5A19-404A-B68A-B50FF8638DC4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022E57-08DD-45E3-840B-6A1D9FA4CD05}" srcId="{69F32D51-AC3E-43AE-A6AC-3BB5DD522EB5}" destId="{7694AA63-509C-4A42-8532-64AC2D503108}" srcOrd="0" destOrd="0" parTransId="{5FE6F54A-793F-4D23-AEE4-0B66EFEF7537}" sibTransId="{31D65F67-FF5D-4DBF-B8F3-42F4954C4217}"/>
    <dgm:cxn modelId="{8A091E29-5D4F-461C-A779-A5E3235C1466}" type="presOf" srcId="{BD1D151A-9BF5-4298-9A81-3358E9026F5E}" destId="{F10BBA50-8303-48E1-8334-5A442F36FF53}" srcOrd="0" destOrd="0" presId="urn:microsoft.com/office/officeart/2005/8/layout/arrow2"/>
    <dgm:cxn modelId="{1D5C56D0-9E76-46DF-9BBE-9ACB54DE2294}" type="presOf" srcId="{69F32D51-AC3E-43AE-A6AC-3BB5DD522EB5}" destId="{2964D020-594D-4B3F-A1F5-83A936D2CAC8}" srcOrd="0" destOrd="0" presId="urn:microsoft.com/office/officeart/2005/8/layout/arrow2"/>
    <dgm:cxn modelId="{2949B31E-911F-4968-A78B-4AFC8307198F}" type="presOf" srcId="{7694AA63-509C-4A42-8532-64AC2D503108}" destId="{B2DB54D8-082E-482E-A3FA-DB8CBC303C0B}" srcOrd="0" destOrd="0" presId="urn:microsoft.com/office/officeart/2005/8/layout/arrow2"/>
    <dgm:cxn modelId="{7101D6EF-33D1-458F-906B-3DCC1A311E89}" srcId="{69F32D51-AC3E-43AE-A6AC-3BB5DD522EB5}" destId="{1AEA4A1B-5A19-404A-B68A-B50FF8638DC4}" srcOrd="3" destOrd="0" parTransId="{9EA725A4-0818-4DC3-8903-F98A3F8822BE}" sibTransId="{17BFF7DA-457B-49D3-9BD9-89DE9293540C}"/>
    <dgm:cxn modelId="{5D926C08-CFC3-4F12-8260-B4C565DD130D}" type="presOf" srcId="{9686F1BF-536B-47D1-8382-7914918E4475}" destId="{F676EDF9-5FB4-4F01-B777-5AEB6F4D27DA}" srcOrd="0" destOrd="0" presId="urn:microsoft.com/office/officeart/2005/8/layout/arrow2"/>
    <dgm:cxn modelId="{278F5898-2FEC-487A-BC63-96F95738EB85}" srcId="{69F32D51-AC3E-43AE-A6AC-3BB5DD522EB5}" destId="{9686F1BF-536B-47D1-8382-7914918E4475}" srcOrd="1" destOrd="0" parTransId="{7974D907-A946-4B07-9B14-E984EF358131}" sibTransId="{DF9CE341-EF0D-47D3-9D51-24517F7DC7E6}"/>
    <dgm:cxn modelId="{86710EC4-5162-420F-9321-10DBE502A812}" type="presOf" srcId="{1AEA4A1B-5A19-404A-B68A-B50FF8638DC4}" destId="{8F02B3E5-ED56-463D-9A2B-8E6E57BDCB18}" srcOrd="0" destOrd="0" presId="urn:microsoft.com/office/officeart/2005/8/layout/arrow2"/>
    <dgm:cxn modelId="{21E48DC5-14D8-497A-AEE1-2903EC44ABBE}" srcId="{69F32D51-AC3E-43AE-A6AC-3BB5DD522EB5}" destId="{BD1D151A-9BF5-4298-9A81-3358E9026F5E}" srcOrd="2" destOrd="0" parTransId="{BD71555C-B0A7-48F0-BA96-B0A60F95B7DD}" sibTransId="{560C5953-7705-4BB4-B630-463F6520C5CC}"/>
    <dgm:cxn modelId="{4075A56A-83EE-42AA-847C-7EDFC66F7A75}" type="presParOf" srcId="{2964D020-594D-4B3F-A1F5-83A936D2CAC8}" destId="{44FE4485-F431-4155-9E60-660F03471BE3}" srcOrd="0" destOrd="0" presId="urn:microsoft.com/office/officeart/2005/8/layout/arrow2"/>
    <dgm:cxn modelId="{6574440C-3452-428E-912F-D369A6749AF9}" type="presParOf" srcId="{2964D020-594D-4B3F-A1F5-83A936D2CAC8}" destId="{87C6A373-3038-4E44-9087-F2243A1EACEE}" srcOrd="1" destOrd="0" presId="urn:microsoft.com/office/officeart/2005/8/layout/arrow2"/>
    <dgm:cxn modelId="{4A83B3D2-FB8E-456A-8795-D83A8D931AB6}" type="presParOf" srcId="{87C6A373-3038-4E44-9087-F2243A1EACEE}" destId="{B55B0671-8D15-4335-922A-B69443143D73}" srcOrd="0" destOrd="0" presId="urn:microsoft.com/office/officeart/2005/8/layout/arrow2"/>
    <dgm:cxn modelId="{B8F55D29-EAEB-42BA-9AEE-5F1428FB0DEC}" type="presParOf" srcId="{87C6A373-3038-4E44-9087-F2243A1EACEE}" destId="{B2DB54D8-082E-482E-A3FA-DB8CBC303C0B}" srcOrd="1" destOrd="0" presId="urn:microsoft.com/office/officeart/2005/8/layout/arrow2"/>
    <dgm:cxn modelId="{C83031FC-D5CC-4CCC-842D-D9675C02EABB}" type="presParOf" srcId="{87C6A373-3038-4E44-9087-F2243A1EACEE}" destId="{C260311A-CA3F-4782-A499-D0E1A38755FC}" srcOrd="2" destOrd="0" presId="urn:microsoft.com/office/officeart/2005/8/layout/arrow2"/>
    <dgm:cxn modelId="{2B8AEA39-DDE9-4B06-AB15-31E34286DAAF}" type="presParOf" srcId="{87C6A373-3038-4E44-9087-F2243A1EACEE}" destId="{F676EDF9-5FB4-4F01-B777-5AEB6F4D27DA}" srcOrd="3" destOrd="0" presId="urn:microsoft.com/office/officeart/2005/8/layout/arrow2"/>
    <dgm:cxn modelId="{BC0B591F-02DB-4B7D-8A43-1374487A01E1}" type="presParOf" srcId="{87C6A373-3038-4E44-9087-F2243A1EACEE}" destId="{1D68FD1C-90B9-4749-B537-6D817A256946}" srcOrd="4" destOrd="0" presId="urn:microsoft.com/office/officeart/2005/8/layout/arrow2"/>
    <dgm:cxn modelId="{841B45CA-47D6-4F14-9B2C-724C86D84DB1}" type="presParOf" srcId="{87C6A373-3038-4E44-9087-F2243A1EACEE}" destId="{F10BBA50-8303-48E1-8334-5A442F36FF53}" srcOrd="5" destOrd="0" presId="urn:microsoft.com/office/officeart/2005/8/layout/arrow2"/>
    <dgm:cxn modelId="{C47A67C2-E4BF-4848-9584-00E18270C7E8}" type="presParOf" srcId="{87C6A373-3038-4E44-9087-F2243A1EACEE}" destId="{6EC28929-9FE5-42B7-8CED-15F35E96EE1C}" srcOrd="6" destOrd="0" presId="urn:microsoft.com/office/officeart/2005/8/layout/arrow2"/>
    <dgm:cxn modelId="{CE43B055-909A-477F-AA02-F850783531C0}" type="presParOf" srcId="{87C6A373-3038-4E44-9087-F2243A1EACEE}" destId="{8F02B3E5-ED56-463D-9A2B-8E6E57BDCB18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FE4485-F431-4155-9E60-660F03471BE3}">
      <dsp:nvSpPr>
        <dsp:cNvPr id="0" name=""/>
        <dsp:cNvSpPr/>
      </dsp:nvSpPr>
      <dsp:spPr>
        <a:xfrm>
          <a:off x="1279842" y="0"/>
          <a:ext cx="6949440" cy="43434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55B0671-8D15-4335-922A-B69443143D73}">
      <dsp:nvSpPr>
        <dsp:cNvPr id="0" name=""/>
        <dsp:cNvSpPr/>
      </dsp:nvSpPr>
      <dsp:spPr>
        <a:xfrm>
          <a:off x="1964362" y="3229752"/>
          <a:ext cx="159837" cy="159837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2DB54D8-082E-482E-A3FA-DB8CBC303C0B}">
      <dsp:nvSpPr>
        <dsp:cNvPr id="0" name=""/>
        <dsp:cNvSpPr/>
      </dsp:nvSpPr>
      <dsp:spPr>
        <a:xfrm>
          <a:off x="2044280" y="3309670"/>
          <a:ext cx="1188354" cy="10337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694" tIns="0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Step 1 Title</a:t>
          </a:r>
          <a:endParaRPr lang="en-US" sz="3200" kern="1200" dirty="0"/>
        </a:p>
      </dsp:txBody>
      <dsp:txXfrm>
        <a:off x="2044280" y="3309670"/>
        <a:ext cx="1188354" cy="1033729"/>
      </dsp:txXfrm>
    </dsp:sp>
    <dsp:sp modelId="{C260311A-CA3F-4782-A499-D0E1A38755FC}">
      <dsp:nvSpPr>
        <dsp:cNvPr id="0" name=""/>
        <dsp:cNvSpPr/>
      </dsp:nvSpPr>
      <dsp:spPr>
        <a:xfrm>
          <a:off x="3093646" y="2219477"/>
          <a:ext cx="277977" cy="277977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3333"/>
                <a:tint val="67000"/>
                <a:satMod val="105000"/>
                <a:lumMod val="11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3333"/>
                <a:tint val="73000"/>
                <a:satMod val="103000"/>
                <a:lumMod val="10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3333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676EDF9-5FB4-4F01-B777-5AEB6F4D27DA}">
      <dsp:nvSpPr>
        <dsp:cNvPr id="0" name=""/>
        <dsp:cNvSpPr/>
      </dsp:nvSpPr>
      <dsp:spPr>
        <a:xfrm>
          <a:off x="3232635" y="2358466"/>
          <a:ext cx="1459382" cy="1984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295" tIns="0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Step 2 Title</a:t>
          </a:r>
          <a:endParaRPr lang="en-US" sz="3200" kern="1200" dirty="0"/>
        </a:p>
      </dsp:txBody>
      <dsp:txXfrm>
        <a:off x="3232635" y="2358466"/>
        <a:ext cx="1459382" cy="1984933"/>
      </dsp:txXfrm>
    </dsp:sp>
    <dsp:sp modelId="{1D68FD1C-90B9-4749-B537-6D817A256946}">
      <dsp:nvSpPr>
        <dsp:cNvPr id="0" name=""/>
        <dsp:cNvSpPr/>
      </dsp:nvSpPr>
      <dsp:spPr>
        <a:xfrm>
          <a:off x="4535655" y="1475018"/>
          <a:ext cx="368320" cy="368320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6667"/>
                <a:tint val="67000"/>
                <a:satMod val="105000"/>
                <a:lumMod val="11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6667"/>
                <a:tint val="73000"/>
                <a:satMod val="103000"/>
                <a:lumMod val="10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6667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BBA50-8303-48E1-8334-5A442F36FF53}">
      <dsp:nvSpPr>
        <dsp:cNvPr id="0" name=""/>
        <dsp:cNvSpPr/>
      </dsp:nvSpPr>
      <dsp:spPr>
        <a:xfrm>
          <a:off x="4719815" y="1659178"/>
          <a:ext cx="1459382" cy="26842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5165" tIns="0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Step 3 Title</a:t>
          </a:r>
          <a:endParaRPr lang="en-US" sz="3200" kern="1200" dirty="0"/>
        </a:p>
      </dsp:txBody>
      <dsp:txXfrm>
        <a:off x="4719815" y="1659178"/>
        <a:ext cx="1459382" cy="2684221"/>
      </dsp:txXfrm>
    </dsp:sp>
    <dsp:sp modelId="{6EC28929-9FE5-42B7-8CED-15F35E96EE1C}">
      <dsp:nvSpPr>
        <dsp:cNvPr id="0" name=""/>
        <dsp:cNvSpPr/>
      </dsp:nvSpPr>
      <dsp:spPr>
        <a:xfrm>
          <a:off x="6106228" y="982477"/>
          <a:ext cx="493410" cy="493410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67000"/>
                <a:satMod val="105000"/>
                <a:lumMod val="11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tint val="73000"/>
                <a:satMod val="103000"/>
                <a:lumMod val="10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F02B3E5-ED56-463D-9A2B-8E6E57BDCB18}">
      <dsp:nvSpPr>
        <dsp:cNvPr id="0" name=""/>
        <dsp:cNvSpPr/>
      </dsp:nvSpPr>
      <dsp:spPr>
        <a:xfrm>
          <a:off x="6352933" y="1229182"/>
          <a:ext cx="1459382" cy="31142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448" tIns="0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Step 4 Title</a:t>
          </a:r>
          <a:endParaRPr lang="en-US" sz="3200" kern="1200" dirty="0"/>
        </a:p>
      </dsp:txBody>
      <dsp:txXfrm>
        <a:off x="6352933" y="1229182"/>
        <a:ext cx="1459382" cy="31142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pPr/>
              <a:t>6/23/2014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pPr/>
              <a:t>6/23/2014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100000">
              <a:schemeClr val="accent1">
                <a:lumMod val="20000"/>
                <a:lumOff val="80000"/>
                <a:alpha val="86000"/>
              </a:schemeClr>
            </a:gs>
            <a:gs pos="42000">
              <a:schemeClr val="bg1">
                <a:alpha val="40000"/>
              </a:schemeClr>
            </a:gs>
            <a:gs pos="0">
              <a:schemeClr val="accent1">
                <a:lumMod val="20000"/>
                <a:lumOff val="80000"/>
                <a:alpha val="85000"/>
              </a:schemeClr>
            </a:gs>
            <a:gs pos="75000">
              <a:schemeClr val="bg1">
                <a:alpha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12188825" cy="713232"/>
            <a:chOff x="0" y="0"/>
            <a:chExt cx="12188825" cy="713232"/>
          </a:xfrm>
        </p:grpSpPr>
        <p:sp>
          <p:nvSpPr>
            <p:cNvPr id="7" name="Rectangle 6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0" y="0"/>
            <a:ext cx="713232" cy="6858000"/>
            <a:chOff x="0" y="0"/>
            <a:chExt cx="713232" cy="6858000"/>
          </a:xfrm>
        </p:grpSpPr>
        <p:sp>
          <p:nvSpPr>
            <p:cNvPr id="12" name="Rectangle 11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1476762" y="0"/>
            <a:ext cx="746886" cy="6858000"/>
            <a:chOff x="11476762" y="0"/>
            <a:chExt cx="746886" cy="6858000"/>
          </a:xfrm>
        </p:grpSpPr>
        <p:sp>
          <p:nvSpPr>
            <p:cNvPr id="15" name="Rectangle 14"/>
            <p:cNvSpPr/>
            <p:nvPr/>
          </p:nvSpPr>
          <p:spPr>
            <a:xfrm flipH="1">
              <a:off x="1147676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 flipH="1">
              <a:off x="1202093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flipV="1">
            <a:off x="0" y="6144768"/>
            <a:ext cx="12188825" cy="713232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88720"/>
            <a:ext cx="9601200" cy="2514600"/>
          </a:xfrm>
        </p:spPr>
        <p:txBody>
          <a:bodyPr anchor="b">
            <a:noAutofit/>
          </a:bodyPr>
          <a:lstStyle>
            <a:lvl1pPr algn="ctr">
              <a:defRPr sz="60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749040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all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82882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6/23/2014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338572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6/23/2014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751558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6/23/2014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159342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6/23/2014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188720"/>
            <a:ext cx="9601200" cy="2514600"/>
          </a:xfrm>
        </p:spPr>
        <p:txBody>
          <a:bodyPr anchor="b">
            <a:normAutofit/>
          </a:bodyPr>
          <a:lstStyle>
            <a:lvl1pPr algn="ctr">
              <a:defRPr sz="5400" b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749040"/>
            <a:ext cx="9601200" cy="914400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715843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673352"/>
            <a:ext cx="45720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673352"/>
            <a:ext cx="45720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9FD0-C37A-4F50-8F3B-5FA0D9D0B42F}" type="datetimeFigureOut">
              <a:rPr lang="en-US"/>
              <a:pPr/>
              <a:t>6/23/2014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EF73-9DB8-4763-865F-2F88181A4732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923056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00200"/>
            <a:ext cx="4572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441448"/>
            <a:ext cx="4572000" cy="358444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600200"/>
            <a:ext cx="4572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441448"/>
            <a:ext cx="4572000" cy="358444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6/23/2014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057080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6/23/2014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842011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6/23/2014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59003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005840"/>
            <a:ext cx="72237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6/23/2014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435946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640" y="548640"/>
            <a:ext cx="6675120" cy="5760720"/>
          </a:xfrm>
          <a:noFill/>
        </p:spPr>
        <p:txBody>
          <a:bodyPr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6/23/2014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7772400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 flipV="1">
            <a:off x="0" y="6309360"/>
            <a:ext cx="7772400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 rot="5400000" flipV="1">
            <a:off x="-3154680" y="3154680"/>
            <a:ext cx="6858000" cy="548640"/>
            <a:chOff x="0" y="0"/>
            <a:chExt cx="12188825" cy="713232"/>
          </a:xfrm>
        </p:grpSpPr>
        <p:sp>
          <p:nvSpPr>
            <p:cNvPr id="15" name="Rectangle 14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rot="16200000" flipH="1" flipV="1">
            <a:off x="4069079" y="3154681"/>
            <a:ext cx="6858000" cy="548640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xmlns="" val="1371734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6000"/>
              </a:schemeClr>
            </a:gs>
            <a:gs pos="79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auto"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 bwMode="auto"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 bwMode="auto"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73352"/>
            <a:ext cx="95097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391656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6/23/2014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391656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391656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pos="3840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Layout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715426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8669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xmlns="" val="158548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 and Content Layout with List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Add your first bullet point here</a:t>
            </a:r>
          </a:p>
          <a:p>
            <a:r>
              <a:rPr lang="en-US" smtClean="0"/>
              <a:t>Add your second bullet point here</a:t>
            </a:r>
          </a:p>
          <a:p>
            <a:r>
              <a:rPr lang="en-US" smtClean="0"/>
              <a:t>Add your third bullet point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71859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 and Content Layout with Chart</a:t>
            </a:r>
            <a:endParaRPr lang="en-US" dirty="0"/>
          </a:p>
        </p:txBody>
      </p:sp>
      <p:graphicFrame>
        <p:nvGraphicFramePr>
          <p:cNvPr id="9" name="Content Placeholder 8" descr="Clustered Column ch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93358015"/>
              </p:ext>
            </p:extLst>
          </p:nvPr>
        </p:nvGraphicFramePr>
        <p:xfrm>
          <a:off x="1341438" y="1673225"/>
          <a:ext cx="9509125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756610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 Content Layout with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First bullet point here</a:t>
            </a:r>
          </a:p>
          <a:p>
            <a:r>
              <a:rPr lang="en-US" dirty="0" smtClean="0"/>
              <a:t>Second bullet point here</a:t>
            </a:r>
          </a:p>
          <a:p>
            <a:r>
              <a:rPr lang="en-US" dirty="0" smtClean="0"/>
              <a:t>Third bullet point here</a:t>
            </a:r>
            <a:endParaRPr lang="en-US" dirty="0"/>
          </a:p>
        </p:txBody>
      </p:sp>
      <p:graphicFrame>
        <p:nvGraphicFramePr>
          <p:cNvPr id="9" name="Content Placeholder 8" descr="Sample table with 3 columns, 4 rows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097308161"/>
              </p:ext>
            </p:extLst>
          </p:nvPr>
        </p:nvGraphicFramePr>
        <p:xfrm>
          <a:off x="6278563" y="1673225"/>
          <a:ext cx="4572000" cy="2037128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524000"/>
                <a:gridCol w="1524000"/>
                <a:gridCol w="1524000"/>
              </a:tblGrid>
              <a:tr h="5092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Group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Group 2</a:t>
                      </a:r>
                      <a:endParaRPr lang="en-US" dirty="0"/>
                    </a:p>
                  </a:txBody>
                  <a:tcPr anchor="ctr"/>
                </a:tc>
              </a:tr>
              <a:tr h="509282">
                <a:tc>
                  <a:txBody>
                    <a:bodyPr/>
                    <a:lstStyle/>
                    <a:p>
                      <a:r>
                        <a:rPr lang="en-US" dirty="0" smtClean="0"/>
                        <a:t>Class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</a:t>
                      </a:r>
                      <a:endParaRPr lang="en-US" dirty="0"/>
                    </a:p>
                  </a:txBody>
                  <a:tcPr anchor="ctr"/>
                </a:tc>
              </a:tr>
              <a:tr h="509282">
                <a:tc>
                  <a:txBody>
                    <a:bodyPr/>
                    <a:lstStyle/>
                    <a:p>
                      <a:r>
                        <a:rPr lang="en-US" dirty="0" smtClean="0"/>
                        <a:t>Class 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 anchor="ctr"/>
                </a:tc>
              </a:tr>
              <a:tr h="509282">
                <a:tc>
                  <a:txBody>
                    <a:bodyPr/>
                    <a:lstStyle/>
                    <a:p>
                      <a:r>
                        <a:rPr lang="en-US" dirty="0" smtClean="0"/>
                        <a:t>Class 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09323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and Content Layout with SmartArt</a:t>
            </a:r>
            <a:endParaRPr lang="en-US" dirty="0"/>
          </a:p>
        </p:txBody>
      </p:sp>
      <p:graphicFrame>
        <p:nvGraphicFramePr>
          <p:cNvPr id="6" name="Content Placeholder 5" descr="Upward Arrow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95416630"/>
              </p:ext>
            </p:extLst>
          </p:nvPr>
        </p:nvGraphicFramePr>
        <p:xfrm>
          <a:off x="1341438" y="1673225"/>
          <a:ext cx="9509125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345761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1137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1470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4813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91427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eer Green 16x9">
  <a:themeElements>
    <a:clrScheme name="Sheer Green">
      <a:dk1>
        <a:srgbClr val="624D38"/>
      </a:dk1>
      <a:lt1>
        <a:srgbClr val="FFFFFF"/>
      </a:lt1>
      <a:dk2>
        <a:srgbClr val="404040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84</Words>
  <Application>Microsoft Office PowerPoint</Application>
  <PresentationFormat>Custom</PresentationFormat>
  <Paragraphs>27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Sheer Green 16x9</vt:lpstr>
      <vt:lpstr>Title Layout</vt:lpstr>
      <vt:lpstr>Title and Content Layout with List</vt:lpstr>
      <vt:lpstr>Title and Content Layout with Chart</vt:lpstr>
      <vt:lpstr>Two Content Layout with Table</vt:lpstr>
      <vt:lpstr>Title and Content Layout with SmartArt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MrsPSG</dc:creator>
  <cp:lastModifiedBy>MrsPSG</cp:lastModifiedBy>
  <cp:revision>2</cp:revision>
  <dcterms:created xsi:type="dcterms:W3CDTF">2014-04-18T01:35:23Z</dcterms:created>
  <dcterms:modified xsi:type="dcterms:W3CDTF">2014-06-23T14:24:04Z</dcterms:modified>
</cp:coreProperties>
</file>