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67" r:id="rId3"/>
    <p:sldId id="268" r:id="rId4"/>
    <p:sldId id="270" r:id="rId5"/>
    <p:sldId id="269" r:id="rId6"/>
    <p:sldId id="273" r:id="rId7"/>
    <p:sldId id="275" r:id="rId8"/>
    <p:sldId id="260" r:id="rId9"/>
    <p:sldId id="272" r:id="rId10"/>
    <p:sldId id="276" r:id="rId11"/>
    <p:sldId id="271" r:id="rId12"/>
    <p:sldId id="274" r:id="rId13"/>
    <p:sldId id="277" r:id="rId14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0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F4FF"/>
    <a:srgbClr val="00C1BF"/>
    <a:srgbClr val="00F3F0"/>
    <a:srgbClr val="009593"/>
    <a:srgbClr val="00B300"/>
    <a:srgbClr val="4FF600"/>
    <a:srgbClr val="008000"/>
    <a:srgbClr val="208EC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ema til typografi 1 - Markering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llemlayout 2 - Markerin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llemlayout 2 - Markerin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Lyst layou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yst layout 1 - Markering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-1284" y="-108"/>
      </p:cViewPr>
      <p:guideLst>
        <p:guide orient="horz" pos="4319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48ACAB-0C07-47CF-91EB-95A88B89F51D}" type="datetime1">
              <a:rPr lang="da-DK"/>
              <a:pPr/>
              <a:t>01-07-2014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CC6561-8699-4AC2-A226-6F695D97272E}" type="slidenum">
              <a:rPr lang="da-DK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0D98F92-B269-45A3-9CBA-B3F539DFFE5C}" type="datetime1">
              <a:rPr lang="da-DK"/>
              <a:pPr/>
              <a:t>01-07-2014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53BD2A-231F-48D8-9CD8-2BE827AFAF62}" type="slidenum">
              <a:rPr lang="da-DK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E43B28-F724-4D85-A258-684552169E54}" type="datetime1">
              <a:rPr lang="da-DK"/>
              <a:pPr/>
              <a:t>01-07-2014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D12F7-08D3-4F0E-9EF7-EB134D910E67}" type="slidenum">
              <a:rPr lang="da-DK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C7D959-00E1-477A-AA4D-9A34D73653B8}" type="datetime1">
              <a:rPr lang="da-DK"/>
              <a:pPr/>
              <a:t>01-07-2014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F179C6-9D22-4207-A584-23A3A553BCA2}" type="slidenum">
              <a:rPr lang="da-DK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06A653-2953-408E-87E1-3C95FCEE7397}" type="datetime1">
              <a:rPr lang="da-DK"/>
              <a:pPr/>
              <a:t>01-07-2014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F4C6BB-6A1A-487D-8CDD-13F468B79B6C}" type="slidenum">
              <a:rPr lang="da-DK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58FDB0-0A9D-4A7F-AD69-3B37E7DDEFC5}" type="datetime1">
              <a:rPr lang="da-DK"/>
              <a:pPr/>
              <a:t>01-07-2014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8FFDC1-9EAA-4E3A-B008-E5509540A99B}" type="slidenum">
              <a:rPr lang="da-DK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7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2BC569-5A02-4423-9D08-178F56656B1E}" type="datetime1">
              <a:rPr lang="da-DK"/>
              <a:pPr/>
              <a:t>01-07-2014</a:t>
            </a:fld>
            <a:endParaRPr lang="da-DK"/>
          </a:p>
        </p:txBody>
      </p:sp>
      <p:sp>
        <p:nvSpPr>
          <p:cNvPr id="8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3889F8-EC81-4950-AE6E-6BEB98C7ABCC}" type="slidenum">
              <a:rPr lang="da-DK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B73A54-DD8F-4A92-87BF-AE89EC4C725F}" type="datetime1">
              <a:rPr lang="da-DK"/>
              <a:pPr/>
              <a:t>01-07-2014</a:t>
            </a:fld>
            <a:endParaRPr lang="da-DK"/>
          </a:p>
        </p:txBody>
      </p:sp>
      <p:sp>
        <p:nvSpPr>
          <p:cNvPr id="4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BF628D-3A89-49A4-A06C-91A69F47FEC3}" type="slidenum">
              <a:rPr lang="da-DK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998D73-D226-439E-ADA4-2D45ACEE24CB}" type="datetime1">
              <a:rPr lang="da-DK"/>
              <a:pPr/>
              <a:t>01-07-2014</a:t>
            </a:fld>
            <a:endParaRPr lang="da-DK"/>
          </a:p>
        </p:txBody>
      </p:sp>
      <p:sp>
        <p:nvSpPr>
          <p:cNvPr id="3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52499C-2015-4402-8EA5-4626DE84088F}" type="slidenum">
              <a:rPr lang="da-DK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2EE912-93EA-46EB-9DC0-30A90FC5826C}" type="datetime1">
              <a:rPr lang="da-DK"/>
              <a:pPr/>
              <a:t>01-07-2014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8DC547-0B73-403E-BF81-B8CE3EF3457E}" type="slidenum">
              <a:rPr lang="da-DK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da-DK" noProof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55CE41-F292-4D08-B513-196C76B98378}" type="datetime1">
              <a:rPr lang="da-DK"/>
              <a:pPr/>
              <a:t>01-07-2014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4C01E1-8A73-42AA-B07F-5C05A884E63C}" type="slidenum">
              <a:rPr lang="da-DK"/>
              <a:pPr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dsholder til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titeltypografi i masteren</a:t>
            </a:r>
          </a:p>
        </p:txBody>
      </p:sp>
      <p:sp>
        <p:nvSpPr>
          <p:cNvPr id="1027" name="Pladsholder til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-108" charset="0"/>
              </a:defRPr>
            </a:lvl1pPr>
          </a:lstStyle>
          <a:p>
            <a:fld id="{22760E25-EE5D-4BFD-8606-A8F02F2FF892}" type="datetime1">
              <a:rPr lang="da-DK"/>
              <a:pPr/>
              <a:t>01-07-2014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-108" charset="0"/>
              </a:defRPr>
            </a:lvl1pPr>
          </a:lstStyle>
          <a:p>
            <a:fld id="{BF589427-79C7-4BCE-BBED-40CDF981DD78}" type="slidenum">
              <a:rPr lang="da-DK"/>
              <a:pPr/>
              <a:t>‹#›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372083" y="1543189"/>
            <a:ext cx="8206612" cy="4248618"/>
          </a:xfrm>
          <a:prstGeom prst="rect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473075" y="1562100"/>
          <a:ext cx="8102600" cy="4164013"/>
        </p:xfrm>
        <a:graphic>
          <a:graphicData uri="http://schemas.openxmlformats.org/drawingml/2006/table">
            <a:tbl>
              <a:tblPr/>
              <a:tblGrid>
                <a:gridCol w="739775"/>
                <a:gridCol w="1060450"/>
                <a:gridCol w="1049338"/>
                <a:gridCol w="1109662"/>
                <a:gridCol w="1020763"/>
                <a:gridCol w="1012825"/>
                <a:gridCol w="1039812"/>
                <a:gridCol w="1069975"/>
              </a:tblGrid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MONDAY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TUESDAY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WEDNESDAY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THURSDAY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FRIDAY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SATURDAY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SUNDAY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</a:tr>
              <a:tr h="7445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8</a:t>
                      </a: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3382" name="Rectangle 8"/>
          <p:cNvSpPr>
            <a:spLocks noChangeArrowheads="1"/>
          </p:cNvSpPr>
          <p:nvPr/>
        </p:nvSpPr>
        <p:spPr bwMode="gray">
          <a:xfrm>
            <a:off x="212725" y="169863"/>
            <a:ext cx="4041775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>
                <a:solidFill>
                  <a:srgbClr val="000000"/>
                </a:solidFill>
                <a:latin typeface="Calibri" pitchFamily="-108" charset="0"/>
              </a:rPr>
              <a:t>CALENDAR</a:t>
            </a:r>
            <a:r>
              <a:rPr lang="de-DE">
                <a:solidFill>
                  <a:srgbClr val="000000"/>
                </a:solidFill>
                <a:latin typeface="Calibri" pitchFamily="-108" charset="0"/>
              </a:rPr>
              <a:t> PROJECT PLANNING</a:t>
            </a:r>
          </a:p>
          <a:p>
            <a:r>
              <a:rPr lang="de-DE">
                <a:solidFill>
                  <a:srgbClr val="000000"/>
                </a:solidFill>
                <a:latin typeface="Calibri" pitchFamily="-108" charset="0"/>
              </a:rPr>
              <a:t> 1 Month</a:t>
            </a:r>
          </a:p>
        </p:txBody>
      </p:sp>
      <p:sp>
        <p:nvSpPr>
          <p:cNvPr id="27" name="Tekstboks 26"/>
          <p:cNvSpPr txBox="1"/>
          <p:nvPr/>
        </p:nvSpPr>
        <p:spPr>
          <a:xfrm>
            <a:off x="400050" y="1143000"/>
            <a:ext cx="1306768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</a:rPr>
              <a:t>JUNE </a:t>
            </a:r>
            <a:r>
              <a:rPr lang="da-DK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</a:rPr>
              <a:t>2015</a:t>
            </a:r>
            <a:endParaRPr lang="da-DK" sz="20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</a:endParaRPr>
          </a:p>
        </p:txBody>
      </p:sp>
      <p:grpSp>
        <p:nvGrpSpPr>
          <p:cNvPr id="13384" name="Group 18"/>
          <p:cNvGrpSpPr>
            <a:grpSpLocks/>
          </p:cNvGrpSpPr>
          <p:nvPr/>
        </p:nvGrpSpPr>
        <p:grpSpPr bwMode="auto">
          <a:xfrm>
            <a:off x="1254125" y="4343400"/>
            <a:ext cx="4076700" cy="495300"/>
            <a:chOff x="2447925" y="2108195"/>
            <a:chExt cx="4076700" cy="495305"/>
          </a:xfrm>
        </p:grpSpPr>
        <p:grpSp>
          <p:nvGrpSpPr>
            <p:cNvPr id="13400" name="Gruppe 31"/>
            <p:cNvGrpSpPr>
              <a:grpSpLocks/>
            </p:cNvGrpSpPr>
            <p:nvPr/>
          </p:nvGrpSpPr>
          <p:grpSpPr bwMode="auto">
            <a:xfrm>
              <a:off x="2447925" y="2108195"/>
              <a:ext cx="4076700" cy="495305"/>
              <a:chOff x="1243647" y="3544108"/>
              <a:chExt cx="3362527" cy="495137"/>
            </a:xfrm>
          </p:grpSpPr>
          <p:sp>
            <p:nvSpPr>
              <p:cNvPr id="33" name="Pentagon 32"/>
              <p:cNvSpPr/>
              <p:nvPr/>
            </p:nvSpPr>
            <p:spPr>
              <a:xfrm>
                <a:off x="1243647" y="3592198"/>
                <a:ext cx="3362527" cy="447047"/>
              </a:xfrm>
              <a:prstGeom prst="homePlate">
                <a:avLst/>
              </a:prstGeom>
              <a:solidFill>
                <a:schemeClr val="bg1">
                  <a:lumMod val="50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34" name="Pentagon 33"/>
              <p:cNvSpPr/>
              <p:nvPr/>
            </p:nvSpPr>
            <p:spPr>
              <a:xfrm>
                <a:off x="1326139" y="3544108"/>
                <a:ext cx="3190996" cy="368179"/>
              </a:xfrm>
              <a:prstGeom prst="homePlate">
                <a:avLst/>
              </a:prstGeom>
              <a:gradFill flip="none" rotWithShape="1">
                <a:gsLst>
                  <a:gs pos="24000">
                    <a:srgbClr val="008000"/>
                  </a:gs>
                  <a:gs pos="100000">
                    <a:srgbClr val="4FF600"/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indent="-342900" algn="ctr">
                  <a:buFont typeface="Calibri" pitchFamily="-108" charset="0"/>
                  <a:buAutoNum type="arabicPeriod"/>
                </a:pPr>
                <a:endParaRPr lang="en-US" noProof="1">
                  <a:solidFill>
                    <a:srgbClr val="FFFFFF"/>
                  </a:solidFill>
                  <a:ea typeface="ＭＳ Ｐゴシック" pitchFamily="-108" charset="-128"/>
                </a:endParaRPr>
              </a:p>
            </p:txBody>
          </p:sp>
        </p:grpSp>
        <p:sp>
          <p:nvSpPr>
            <p:cNvPr id="13401" name="Text Box 52"/>
            <p:cNvSpPr txBox="1">
              <a:spLocks noChangeArrowheads="1"/>
            </p:cNvSpPr>
            <p:nvPr/>
          </p:nvSpPr>
          <p:spPr bwMode="gray">
            <a:xfrm>
              <a:off x="2870200" y="2147883"/>
              <a:ext cx="3117850" cy="276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b="1" noProof="1">
                  <a:solidFill>
                    <a:schemeClr val="bg1"/>
                  </a:solidFill>
                  <a:latin typeface="Calibri" pitchFamily="-108" charset="0"/>
                  <a:cs typeface="Arial" charset="0"/>
                </a:rPr>
                <a:t>Example text. This is an example text.</a:t>
              </a:r>
            </a:p>
          </p:txBody>
        </p:sp>
      </p:grpSp>
      <p:sp>
        <p:nvSpPr>
          <p:cNvPr id="13385" name="TextBox 17"/>
          <p:cNvSpPr txBox="1">
            <a:spLocks noChangeArrowheads="1"/>
          </p:cNvSpPr>
          <p:nvPr/>
        </p:nvSpPr>
        <p:spPr bwMode="auto">
          <a:xfrm>
            <a:off x="8959850" y="13843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13386" name="Group 19"/>
          <p:cNvGrpSpPr>
            <a:grpSpLocks/>
          </p:cNvGrpSpPr>
          <p:nvPr/>
        </p:nvGrpSpPr>
        <p:grpSpPr bwMode="auto">
          <a:xfrm>
            <a:off x="2384425" y="2159000"/>
            <a:ext cx="2949575" cy="495300"/>
            <a:chOff x="2447925" y="2108195"/>
            <a:chExt cx="4076700" cy="495305"/>
          </a:xfrm>
        </p:grpSpPr>
        <p:grpSp>
          <p:nvGrpSpPr>
            <p:cNvPr id="13394" name="Gruppe 31"/>
            <p:cNvGrpSpPr>
              <a:grpSpLocks/>
            </p:cNvGrpSpPr>
            <p:nvPr/>
          </p:nvGrpSpPr>
          <p:grpSpPr bwMode="auto">
            <a:xfrm>
              <a:off x="2447925" y="2108195"/>
              <a:ext cx="4076700" cy="495305"/>
              <a:chOff x="1243647" y="3544108"/>
              <a:chExt cx="3362527" cy="495137"/>
            </a:xfrm>
          </p:grpSpPr>
          <p:sp>
            <p:nvSpPr>
              <p:cNvPr id="24" name="Pentagon 23"/>
              <p:cNvSpPr/>
              <p:nvPr/>
            </p:nvSpPr>
            <p:spPr>
              <a:xfrm>
                <a:off x="1243647" y="3592198"/>
                <a:ext cx="3362527" cy="447047"/>
              </a:xfrm>
              <a:prstGeom prst="homePlate">
                <a:avLst/>
              </a:prstGeom>
              <a:solidFill>
                <a:schemeClr val="bg1">
                  <a:lumMod val="50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25" name="Pentagon 24"/>
              <p:cNvSpPr/>
              <p:nvPr/>
            </p:nvSpPr>
            <p:spPr>
              <a:xfrm>
                <a:off x="1326896" y="3544108"/>
                <a:ext cx="3190601" cy="368179"/>
              </a:xfrm>
              <a:prstGeom prst="homePlate">
                <a:avLst/>
              </a:prstGeom>
              <a:gradFill flip="none" rotWithShape="1">
                <a:gsLst>
                  <a:gs pos="24000">
                    <a:srgbClr val="009593"/>
                  </a:gs>
                  <a:gs pos="100000">
                    <a:srgbClr val="00F3F0"/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indent="-342900" algn="ctr">
                  <a:buFont typeface="Calibri" pitchFamily="-108" charset="0"/>
                  <a:buAutoNum type="arabicPeriod"/>
                </a:pPr>
                <a:endParaRPr lang="en-US" noProof="1">
                  <a:solidFill>
                    <a:srgbClr val="FFFFFF"/>
                  </a:solidFill>
                  <a:ea typeface="ＭＳ Ｐゴシック" pitchFamily="-108" charset="-128"/>
                </a:endParaRPr>
              </a:p>
            </p:txBody>
          </p:sp>
        </p:grpSp>
        <p:sp>
          <p:nvSpPr>
            <p:cNvPr id="13395" name="Text Box 52"/>
            <p:cNvSpPr txBox="1">
              <a:spLocks noChangeArrowheads="1"/>
            </p:cNvSpPr>
            <p:nvPr/>
          </p:nvSpPr>
          <p:spPr bwMode="gray">
            <a:xfrm>
              <a:off x="2869199" y="2147883"/>
              <a:ext cx="3117864" cy="276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b="1" noProof="1">
                  <a:solidFill>
                    <a:schemeClr val="bg1"/>
                  </a:solidFill>
                  <a:latin typeface="Calibri" pitchFamily="-108" charset="0"/>
                  <a:cs typeface="Arial" charset="0"/>
                </a:rPr>
                <a:t>This is an example text.</a:t>
              </a:r>
            </a:p>
          </p:txBody>
        </p:sp>
      </p:grpSp>
      <p:grpSp>
        <p:nvGrpSpPr>
          <p:cNvPr id="13387" name="Group 25"/>
          <p:cNvGrpSpPr>
            <a:grpSpLocks/>
          </p:cNvGrpSpPr>
          <p:nvPr/>
        </p:nvGrpSpPr>
        <p:grpSpPr bwMode="auto">
          <a:xfrm>
            <a:off x="6499225" y="3606800"/>
            <a:ext cx="2073275" cy="495300"/>
            <a:chOff x="2447925" y="2108195"/>
            <a:chExt cx="4076700" cy="495305"/>
          </a:xfrm>
        </p:grpSpPr>
        <p:grpSp>
          <p:nvGrpSpPr>
            <p:cNvPr id="13388" name="Gruppe 31"/>
            <p:cNvGrpSpPr>
              <a:grpSpLocks/>
            </p:cNvGrpSpPr>
            <p:nvPr/>
          </p:nvGrpSpPr>
          <p:grpSpPr bwMode="auto">
            <a:xfrm>
              <a:off x="2447925" y="2108195"/>
              <a:ext cx="4076700" cy="495305"/>
              <a:chOff x="1243647" y="3544108"/>
              <a:chExt cx="3362527" cy="495137"/>
            </a:xfrm>
          </p:grpSpPr>
          <p:sp>
            <p:nvSpPr>
              <p:cNvPr id="30" name="Pentagon 29"/>
              <p:cNvSpPr/>
              <p:nvPr/>
            </p:nvSpPr>
            <p:spPr>
              <a:xfrm>
                <a:off x="1243647" y="3592198"/>
                <a:ext cx="3362527" cy="447047"/>
              </a:xfrm>
              <a:prstGeom prst="homePlate">
                <a:avLst/>
              </a:prstGeom>
              <a:solidFill>
                <a:schemeClr val="bg1">
                  <a:lumMod val="50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31" name="Pentagon 30"/>
              <p:cNvSpPr/>
              <p:nvPr/>
            </p:nvSpPr>
            <p:spPr>
              <a:xfrm>
                <a:off x="1326037" y="3544108"/>
                <a:ext cx="3190025" cy="368179"/>
              </a:xfrm>
              <a:prstGeom prst="homePlate">
                <a:avLst/>
              </a:prstGeom>
              <a:gradFill flip="none" rotWithShape="1">
                <a:gsLst>
                  <a:gs pos="24000">
                    <a:schemeClr val="tx1">
                      <a:lumMod val="75000"/>
                      <a:lumOff val="2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indent="-342900" algn="ctr">
                  <a:buFont typeface="Calibri" pitchFamily="-108" charset="0"/>
                  <a:buAutoNum type="arabicPeriod"/>
                </a:pPr>
                <a:endParaRPr lang="en-US" noProof="1">
                  <a:solidFill>
                    <a:srgbClr val="FFFFFF"/>
                  </a:solidFill>
                  <a:ea typeface="ＭＳ Ｐゴシック" pitchFamily="-108" charset="-128"/>
                </a:endParaRPr>
              </a:p>
            </p:txBody>
          </p:sp>
        </p:grpSp>
        <p:sp>
          <p:nvSpPr>
            <p:cNvPr id="13389" name="Text Box 52"/>
            <p:cNvSpPr txBox="1">
              <a:spLocks noChangeArrowheads="1"/>
            </p:cNvSpPr>
            <p:nvPr/>
          </p:nvSpPr>
          <p:spPr bwMode="gray">
            <a:xfrm>
              <a:off x="2535327" y="2160584"/>
              <a:ext cx="3855073" cy="276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b="1" noProof="1">
                  <a:solidFill>
                    <a:schemeClr val="bg1"/>
                  </a:solidFill>
                  <a:latin typeface="Calibri" pitchFamily="-108" charset="0"/>
                  <a:cs typeface="Arial" charset="0"/>
                </a:rPr>
                <a:t>This is an example text.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61950" y="1333046"/>
            <a:ext cx="8702156" cy="4610553"/>
          </a:xfrm>
          <a:prstGeom prst="rect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03459156"/>
              </p:ext>
            </p:extLst>
          </p:nvPr>
        </p:nvGraphicFramePr>
        <p:xfrm>
          <a:off x="323850" y="1395413"/>
          <a:ext cx="8629650" cy="4448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5676"/>
                <a:gridCol w="708774"/>
                <a:gridCol w="685800"/>
                <a:gridCol w="660400"/>
                <a:gridCol w="660400"/>
                <a:gridCol w="660400"/>
                <a:gridCol w="660400"/>
                <a:gridCol w="660400"/>
                <a:gridCol w="673100"/>
                <a:gridCol w="673100"/>
                <a:gridCol w="673100"/>
                <a:gridCol w="660401"/>
                <a:gridCol w="647699"/>
              </a:tblGrid>
              <a:tr h="586943">
                <a:tc>
                  <a:txBody>
                    <a:bodyPr/>
                    <a:lstStyle/>
                    <a:p>
                      <a:pPr algn="r"/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144000" marT="42194" marB="42194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smtClean="0">
                          <a:solidFill>
                            <a:schemeClr val="bg1"/>
                          </a:solidFill>
                        </a:rPr>
                        <a:t>Jan</a:t>
                      </a: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err="1" smtClean="0">
                          <a:solidFill>
                            <a:schemeClr val="bg1"/>
                          </a:solidFill>
                        </a:rPr>
                        <a:t>Feb</a:t>
                      </a:r>
                      <a:endParaRPr lang="da-DK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smtClean="0">
                          <a:solidFill>
                            <a:schemeClr val="bg1"/>
                          </a:solidFill>
                        </a:rPr>
                        <a:t>March</a:t>
                      </a: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smtClean="0">
                          <a:solidFill>
                            <a:schemeClr val="bg1"/>
                          </a:solidFill>
                        </a:rPr>
                        <a:t>April</a:t>
                      </a: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smtClean="0">
                          <a:solidFill>
                            <a:schemeClr val="bg1"/>
                          </a:solidFill>
                        </a:rPr>
                        <a:t>May</a:t>
                      </a: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smtClean="0">
                          <a:solidFill>
                            <a:schemeClr val="bg1"/>
                          </a:solidFill>
                        </a:rPr>
                        <a:t>June</a:t>
                      </a:r>
                      <a:endParaRPr lang="da-DK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baseline="0" dirty="0" err="1" smtClean="0">
                          <a:solidFill>
                            <a:schemeClr val="bg1"/>
                          </a:solidFill>
                        </a:rPr>
                        <a:t>July</a:t>
                      </a:r>
                      <a:endParaRPr lang="da-DK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smtClean="0">
                          <a:solidFill>
                            <a:schemeClr val="bg1"/>
                          </a:solidFill>
                        </a:rPr>
                        <a:t>August</a:t>
                      </a: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err="1" smtClean="0">
                          <a:solidFill>
                            <a:schemeClr val="bg1"/>
                          </a:solidFill>
                        </a:rPr>
                        <a:t>Sep</a:t>
                      </a:r>
                      <a:endParaRPr lang="da-DK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smtClean="0">
                          <a:solidFill>
                            <a:schemeClr val="bg1"/>
                          </a:solidFill>
                        </a:rPr>
                        <a:t>Oct</a:t>
                      </a:r>
                      <a:endParaRPr lang="da-DK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err="1" smtClean="0">
                          <a:solidFill>
                            <a:schemeClr val="bg1"/>
                          </a:solidFill>
                        </a:rPr>
                        <a:t>Nov</a:t>
                      </a:r>
                      <a:endParaRPr lang="da-DK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err="1" smtClean="0">
                          <a:solidFill>
                            <a:schemeClr val="bg1"/>
                          </a:solidFill>
                        </a:rPr>
                        <a:t>Dec</a:t>
                      </a:r>
                      <a:endParaRPr lang="da-DK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</a:tr>
              <a:tr h="1265809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 smtClean="0">
                          <a:solidFill>
                            <a:srgbClr val="000000"/>
                          </a:solidFill>
                        </a:rPr>
                        <a:t>2015</a:t>
                      </a:r>
                      <a:endParaRPr lang="da-DK" sz="12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54000" marR="144000" marT="0" marB="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100000">
                          <a:schemeClr val="bg1">
                            <a:lumMod val="95000"/>
                          </a:schemeClr>
                        </a:gs>
                        <a:gs pos="0">
                          <a:schemeClr val="tx1">
                            <a:lumMod val="75000"/>
                            <a:lumOff val="2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03727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 smtClean="0">
                          <a:solidFill>
                            <a:srgbClr val="000000"/>
                          </a:solidFill>
                        </a:rPr>
                        <a:t>2016</a:t>
                      </a:r>
                      <a:endParaRPr lang="da-DK" sz="12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54000" marR="144000" marT="0" marB="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100000">
                          <a:schemeClr val="bg1">
                            <a:lumMod val="95000"/>
                          </a:schemeClr>
                        </a:gs>
                        <a:gs pos="0">
                          <a:schemeClr val="tx1">
                            <a:lumMod val="75000"/>
                            <a:lumOff val="2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92078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 smtClean="0">
                          <a:solidFill>
                            <a:srgbClr val="000000"/>
                          </a:solidFill>
                        </a:rPr>
                        <a:t>2017</a:t>
                      </a:r>
                      <a:endParaRPr lang="da-DK" sz="12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54000" marR="144000" marT="0" marB="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100000">
                          <a:schemeClr val="bg1">
                            <a:lumMod val="95000"/>
                          </a:schemeClr>
                        </a:gs>
                        <a:gs pos="0">
                          <a:schemeClr val="tx1">
                            <a:lumMod val="75000"/>
                            <a:lumOff val="2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2605" name="Rectangle 8"/>
          <p:cNvSpPr>
            <a:spLocks noChangeArrowheads="1"/>
          </p:cNvSpPr>
          <p:nvPr/>
        </p:nvSpPr>
        <p:spPr bwMode="gray">
          <a:xfrm>
            <a:off x="190500" y="152400"/>
            <a:ext cx="4029075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>
                <a:solidFill>
                  <a:srgbClr val="000000"/>
                </a:solidFill>
                <a:latin typeface="Calibri" pitchFamily="-108" charset="0"/>
              </a:rPr>
              <a:t>CALENDAR</a:t>
            </a:r>
            <a:r>
              <a:rPr lang="de-DE">
                <a:solidFill>
                  <a:srgbClr val="000000"/>
                </a:solidFill>
                <a:latin typeface="Calibri" pitchFamily="-108" charset="0"/>
              </a:rPr>
              <a:t> PROJECT PLANNING</a:t>
            </a:r>
          </a:p>
          <a:p>
            <a:r>
              <a:rPr lang="de-DE">
                <a:solidFill>
                  <a:srgbClr val="000000"/>
                </a:solidFill>
                <a:latin typeface="Calibri" pitchFamily="-108" charset="0"/>
              </a:rPr>
              <a:t>3 Years</a:t>
            </a:r>
          </a:p>
        </p:txBody>
      </p:sp>
      <p:grpSp>
        <p:nvGrpSpPr>
          <p:cNvPr id="22606" name="Gruppe 40"/>
          <p:cNvGrpSpPr>
            <a:grpSpLocks/>
          </p:cNvGrpSpPr>
          <p:nvPr/>
        </p:nvGrpSpPr>
        <p:grpSpPr bwMode="auto">
          <a:xfrm>
            <a:off x="1100138" y="3514725"/>
            <a:ext cx="1744662" cy="400050"/>
            <a:chOff x="1264597" y="3544111"/>
            <a:chExt cx="3362527" cy="599871"/>
          </a:xfrm>
        </p:grpSpPr>
        <p:sp>
          <p:nvSpPr>
            <p:cNvPr id="42" name="Pentagon 41"/>
            <p:cNvSpPr/>
            <p:nvPr/>
          </p:nvSpPr>
          <p:spPr>
            <a:xfrm>
              <a:off x="1264597" y="3566807"/>
              <a:ext cx="3362527" cy="57717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</a:ln>
            <a:effectLst>
              <a:softEdge rad="63500"/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43" name="Pentagon 42"/>
            <p:cNvSpPr/>
            <p:nvPr/>
          </p:nvSpPr>
          <p:spPr>
            <a:xfrm>
              <a:off x="1325790" y="3544111"/>
              <a:ext cx="3191188" cy="466566"/>
            </a:xfrm>
            <a:prstGeom prst="homePlate">
              <a:avLst/>
            </a:prstGeom>
            <a:gradFill flip="none" rotWithShape="1">
              <a:gsLst>
                <a:gs pos="24000">
                  <a:schemeClr val="tx1">
                    <a:lumMod val="65000"/>
                    <a:lumOff val="3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/>
            </a:p>
          </p:txBody>
        </p:sp>
      </p:grpSp>
      <p:grpSp>
        <p:nvGrpSpPr>
          <p:cNvPr id="22607" name="Gruppe 99"/>
          <p:cNvGrpSpPr>
            <a:grpSpLocks/>
          </p:cNvGrpSpPr>
          <p:nvPr/>
        </p:nvGrpSpPr>
        <p:grpSpPr bwMode="auto">
          <a:xfrm>
            <a:off x="1941513" y="2755900"/>
            <a:ext cx="4748212" cy="400050"/>
            <a:chOff x="1264597" y="3544111"/>
            <a:chExt cx="3362527" cy="599871"/>
          </a:xfrm>
        </p:grpSpPr>
        <p:sp>
          <p:nvSpPr>
            <p:cNvPr id="101" name="Pentagon 100"/>
            <p:cNvSpPr/>
            <p:nvPr/>
          </p:nvSpPr>
          <p:spPr>
            <a:xfrm>
              <a:off x="1264597" y="3566807"/>
              <a:ext cx="3362527" cy="57717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</a:ln>
            <a:effectLst>
              <a:softEdge rad="63500"/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102" name="Pentagon 101"/>
            <p:cNvSpPr/>
            <p:nvPr/>
          </p:nvSpPr>
          <p:spPr>
            <a:xfrm>
              <a:off x="1326428" y="3544111"/>
              <a:ext cx="3190522" cy="466566"/>
            </a:xfrm>
            <a:prstGeom prst="homePlate">
              <a:avLst/>
            </a:prstGeom>
            <a:gradFill flip="none" rotWithShape="1">
              <a:gsLst>
                <a:gs pos="24000">
                  <a:schemeClr val="tx1">
                    <a:lumMod val="65000"/>
                    <a:lumOff val="3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/>
            </a:p>
          </p:txBody>
        </p:sp>
      </p:grpSp>
      <p:grpSp>
        <p:nvGrpSpPr>
          <p:cNvPr id="22608" name="Gruppe 103"/>
          <p:cNvGrpSpPr>
            <a:grpSpLocks/>
          </p:cNvGrpSpPr>
          <p:nvPr/>
        </p:nvGrpSpPr>
        <p:grpSpPr bwMode="auto">
          <a:xfrm>
            <a:off x="3332163" y="5327650"/>
            <a:ext cx="1744662" cy="400050"/>
            <a:chOff x="1264597" y="3544111"/>
            <a:chExt cx="3362527" cy="599871"/>
          </a:xfrm>
        </p:grpSpPr>
        <p:sp>
          <p:nvSpPr>
            <p:cNvPr id="105" name="Pentagon 104"/>
            <p:cNvSpPr/>
            <p:nvPr/>
          </p:nvSpPr>
          <p:spPr>
            <a:xfrm>
              <a:off x="1264597" y="3566807"/>
              <a:ext cx="3362527" cy="57717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</a:ln>
            <a:effectLst>
              <a:softEdge rad="63500"/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106" name="Pentagon 105"/>
            <p:cNvSpPr/>
            <p:nvPr/>
          </p:nvSpPr>
          <p:spPr>
            <a:xfrm>
              <a:off x="1325790" y="3544111"/>
              <a:ext cx="3191188" cy="466566"/>
            </a:xfrm>
            <a:prstGeom prst="homePlate">
              <a:avLst/>
            </a:prstGeom>
            <a:gradFill flip="none" rotWithShape="1">
              <a:gsLst>
                <a:gs pos="24000">
                  <a:schemeClr val="tx1">
                    <a:lumMod val="65000"/>
                    <a:lumOff val="3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/>
            </a:p>
          </p:txBody>
        </p:sp>
      </p:grpSp>
      <p:sp>
        <p:nvSpPr>
          <p:cNvPr id="22609" name="Tekstboks 137"/>
          <p:cNvSpPr txBox="1">
            <a:spLocks noChangeArrowheads="1"/>
          </p:cNvSpPr>
          <p:nvPr/>
        </p:nvSpPr>
        <p:spPr bwMode="auto">
          <a:xfrm>
            <a:off x="1371600" y="3546475"/>
            <a:ext cx="9826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sz="1000" b="1">
                <a:solidFill>
                  <a:schemeClr val="bg1"/>
                </a:solidFill>
                <a:latin typeface="Calibri" pitchFamily="-108" charset="0"/>
              </a:rPr>
              <a:t>EXAMPLE TEXT</a:t>
            </a:r>
          </a:p>
        </p:txBody>
      </p:sp>
      <p:sp>
        <p:nvSpPr>
          <p:cNvPr id="22610" name="Tekstboks 138"/>
          <p:cNvSpPr txBox="1">
            <a:spLocks noChangeArrowheads="1"/>
          </p:cNvSpPr>
          <p:nvPr/>
        </p:nvSpPr>
        <p:spPr bwMode="auto">
          <a:xfrm>
            <a:off x="2946400" y="2787650"/>
            <a:ext cx="267493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sz="1000" b="1">
                <a:solidFill>
                  <a:schemeClr val="bg1"/>
                </a:solidFill>
                <a:latin typeface="Calibri" pitchFamily="-108" charset="0"/>
              </a:rPr>
              <a:t>EXAMPLE TEXT</a:t>
            </a:r>
          </a:p>
        </p:txBody>
      </p:sp>
      <p:sp>
        <p:nvSpPr>
          <p:cNvPr id="22611" name="Tekstboks 140"/>
          <p:cNvSpPr txBox="1">
            <a:spLocks noChangeArrowheads="1"/>
          </p:cNvSpPr>
          <p:nvPr/>
        </p:nvSpPr>
        <p:spPr bwMode="auto">
          <a:xfrm>
            <a:off x="3603625" y="5359400"/>
            <a:ext cx="9826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sz="1000" b="1">
                <a:solidFill>
                  <a:schemeClr val="bg1"/>
                </a:solidFill>
                <a:latin typeface="Calibri" pitchFamily="-108" charset="0"/>
              </a:rPr>
              <a:t>EXAMPLE TEXT</a:t>
            </a:r>
          </a:p>
        </p:txBody>
      </p:sp>
      <p:grpSp>
        <p:nvGrpSpPr>
          <p:cNvPr id="22612" name="Gruppe 106"/>
          <p:cNvGrpSpPr>
            <a:grpSpLocks/>
          </p:cNvGrpSpPr>
          <p:nvPr/>
        </p:nvGrpSpPr>
        <p:grpSpPr bwMode="auto">
          <a:xfrm>
            <a:off x="2465388" y="4929188"/>
            <a:ext cx="1101725" cy="401637"/>
            <a:chOff x="1264597" y="3544111"/>
            <a:chExt cx="3362527" cy="599871"/>
          </a:xfrm>
        </p:grpSpPr>
        <p:sp>
          <p:nvSpPr>
            <p:cNvPr id="108" name="Pentagon 107"/>
            <p:cNvSpPr/>
            <p:nvPr/>
          </p:nvSpPr>
          <p:spPr>
            <a:xfrm>
              <a:off x="1264597" y="3566807"/>
              <a:ext cx="3362527" cy="57717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</a:ln>
            <a:effectLst>
              <a:softEdge rad="63500"/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109" name="Pentagon 108"/>
            <p:cNvSpPr/>
            <p:nvPr/>
          </p:nvSpPr>
          <p:spPr>
            <a:xfrm>
              <a:off x="1327582" y="3544111"/>
              <a:ext cx="3188102" cy="467093"/>
            </a:xfrm>
            <a:prstGeom prst="homePlate">
              <a:avLst/>
            </a:prstGeom>
            <a:gradFill flip="none" rotWithShape="1">
              <a:gsLst>
                <a:gs pos="24000">
                  <a:srgbClr val="009593"/>
                </a:gs>
                <a:gs pos="100000">
                  <a:srgbClr val="00F3F0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noProof="1">
                <a:solidFill>
                  <a:srgbClr val="000000"/>
                </a:solidFill>
                <a:ea typeface="ＭＳ Ｐゴシック" pitchFamily="-108" charset="-128"/>
              </a:endParaRPr>
            </a:p>
          </p:txBody>
        </p:sp>
      </p:grpSp>
      <p:grpSp>
        <p:nvGrpSpPr>
          <p:cNvPr id="22613" name="Gruppe 111"/>
          <p:cNvGrpSpPr>
            <a:grpSpLocks/>
          </p:cNvGrpSpPr>
          <p:nvPr/>
        </p:nvGrpSpPr>
        <p:grpSpPr bwMode="auto">
          <a:xfrm>
            <a:off x="3271838" y="4124325"/>
            <a:ext cx="4748212" cy="400050"/>
            <a:chOff x="1264597" y="3544111"/>
            <a:chExt cx="3362527" cy="599871"/>
          </a:xfrm>
        </p:grpSpPr>
        <p:sp>
          <p:nvSpPr>
            <p:cNvPr id="113" name="Pentagon 112"/>
            <p:cNvSpPr/>
            <p:nvPr/>
          </p:nvSpPr>
          <p:spPr>
            <a:xfrm>
              <a:off x="1264597" y="3566807"/>
              <a:ext cx="3362527" cy="57717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</a:ln>
            <a:effectLst>
              <a:softEdge rad="63500"/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114" name="Pentagon 113"/>
            <p:cNvSpPr/>
            <p:nvPr/>
          </p:nvSpPr>
          <p:spPr>
            <a:xfrm>
              <a:off x="1326428" y="3544111"/>
              <a:ext cx="3190522" cy="466566"/>
            </a:xfrm>
            <a:prstGeom prst="homePlate">
              <a:avLst/>
            </a:prstGeom>
            <a:gradFill flip="none" rotWithShape="1">
              <a:gsLst>
                <a:gs pos="24000">
                  <a:srgbClr val="009593"/>
                </a:gs>
                <a:gs pos="100000">
                  <a:srgbClr val="00F3F0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noProof="1">
                <a:solidFill>
                  <a:srgbClr val="FFFFFF"/>
                </a:solidFill>
                <a:ea typeface="ＭＳ Ｐゴシック" pitchFamily="-108" charset="-128"/>
              </a:endParaRPr>
            </a:p>
          </p:txBody>
        </p:sp>
      </p:grpSp>
      <p:sp>
        <p:nvSpPr>
          <p:cNvPr id="152" name="Tekstboks 151"/>
          <p:cNvSpPr txBox="1"/>
          <p:nvPr/>
        </p:nvSpPr>
        <p:spPr>
          <a:xfrm>
            <a:off x="2478088" y="4964113"/>
            <a:ext cx="982662" cy="246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000" b="1" dirty="0">
                <a:solidFill>
                  <a:srgbClr val="000000"/>
                </a:solidFill>
                <a:latin typeface="+mn-lt"/>
                <a:ea typeface="+mn-ea"/>
              </a:rPr>
              <a:t>EXAMPLE TEXT</a:t>
            </a:r>
          </a:p>
        </p:txBody>
      </p:sp>
      <p:sp>
        <p:nvSpPr>
          <p:cNvPr id="153" name="Tekstboks 152"/>
          <p:cNvSpPr txBox="1"/>
          <p:nvPr/>
        </p:nvSpPr>
        <p:spPr>
          <a:xfrm>
            <a:off x="4276725" y="4156075"/>
            <a:ext cx="2674938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000" b="1" dirty="0">
                <a:solidFill>
                  <a:srgbClr val="000000"/>
                </a:solidFill>
                <a:latin typeface="+mn-lt"/>
                <a:ea typeface="+mn-ea"/>
              </a:rPr>
              <a:t>EXAMPLE TEXT</a:t>
            </a:r>
          </a:p>
        </p:txBody>
      </p:sp>
      <p:grpSp>
        <p:nvGrpSpPr>
          <p:cNvPr id="22616" name="Gruppe 111"/>
          <p:cNvGrpSpPr>
            <a:grpSpLocks/>
          </p:cNvGrpSpPr>
          <p:nvPr/>
        </p:nvGrpSpPr>
        <p:grpSpPr bwMode="auto">
          <a:xfrm>
            <a:off x="3906838" y="2181225"/>
            <a:ext cx="4748212" cy="400050"/>
            <a:chOff x="1264597" y="3544111"/>
            <a:chExt cx="3362527" cy="599871"/>
          </a:xfrm>
        </p:grpSpPr>
        <p:sp>
          <p:nvSpPr>
            <p:cNvPr id="44" name="Pentagon 43"/>
            <p:cNvSpPr/>
            <p:nvPr/>
          </p:nvSpPr>
          <p:spPr>
            <a:xfrm>
              <a:off x="1264597" y="3566807"/>
              <a:ext cx="3362527" cy="57717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</a:ln>
            <a:effectLst>
              <a:softEdge rad="63500"/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45" name="Pentagon 44"/>
            <p:cNvSpPr/>
            <p:nvPr/>
          </p:nvSpPr>
          <p:spPr>
            <a:xfrm>
              <a:off x="1326428" y="3544111"/>
              <a:ext cx="3190522" cy="466566"/>
            </a:xfrm>
            <a:prstGeom prst="homePlate">
              <a:avLst/>
            </a:prstGeom>
            <a:gradFill flip="none" rotWithShape="1">
              <a:gsLst>
                <a:gs pos="24000">
                  <a:srgbClr val="009593"/>
                </a:gs>
                <a:gs pos="100000">
                  <a:srgbClr val="00F3F0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noProof="1">
                <a:solidFill>
                  <a:srgbClr val="FFFFFF"/>
                </a:solidFill>
                <a:ea typeface="ＭＳ Ｐゴシック" pitchFamily="-108" charset="-128"/>
              </a:endParaRPr>
            </a:p>
          </p:txBody>
        </p:sp>
      </p:grpSp>
      <p:sp>
        <p:nvSpPr>
          <p:cNvPr id="46" name="Tekstboks 152"/>
          <p:cNvSpPr txBox="1"/>
          <p:nvPr/>
        </p:nvSpPr>
        <p:spPr>
          <a:xfrm>
            <a:off x="4911725" y="2212975"/>
            <a:ext cx="2674938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000" b="1" dirty="0">
                <a:solidFill>
                  <a:srgbClr val="000000"/>
                </a:solidFill>
                <a:latin typeface="+mn-lt"/>
                <a:ea typeface="+mn-ea"/>
              </a:rPr>
              <a:t>EXAMPLE TEXT</a:t>
            </a:r>
          </a:p>
        </p:txBody>
      </p:sp>
      <p:grpSp>
        <p:nvGrpSpPr>
          <p:cNvPr id="22618" name="Gruppe 111"/>
          <p:cNvGrpSpPr>
            <a:grpSpLocks/>
          </p:cNvGrpSpPr>
          <p:nvPr/>
        </p:nvGrpSpPr>
        <p:grpSpPr bwMode="auto">
          <a:xfrm>
            <a:off x="4554538" y="4873625"/>
            <a:ext cx="3611562" cy="400050"/>
            <a:chOff x="1264597" y="3544111"/>
            <a:chExt cx="3362527" cy="599871"/>
          </a:xfrm>
        </p:grpSpPr>
        <p:sp>
          <p:nvSpPr>
            <p:cNvPr id="48" name="Pentagon 47"/>
            <p:cNvSpPr/>
            <p:nvPr/>
          </p:nvSpPr>
          <p:spPr>
            <a:xfrm>
              <a:off x="1264597" y="3566807"/>
              <a:ext cx="3362527" cy="57717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</a:ln>
            <a:effectLst>
              <a:softEdge rad="63500"/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49" name="Pentagon 48"/>
            <p:cNvSpPr/>
            <p:nvPr/>
          </p:nvSpPr>
          <p:spPr>
            <a:xfrm>
              <a:off x="1326674" y="3544111"/>
              <a:ext cx="3189597" cy="466566"/>
            </a:xfrm>
            <a:prstGeom prst="homePlate">
              <a:avLst/>
            </a:prstGeom>
            <a:gradFill flip="none" rotWithShape="1">
              <a:gsLst>
                <a:gs pos="24000">
                  <a:srgbClr val="008000"/>
                </a:gs>
                <a:gs pos="100000">
                  <a:srgbClr val="4FF600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noProof="1">
                <a:solidFill>
                  <a:srgbClr val="FFFFFF"/>
                </a:solidFill>
                <a:ea typeface="ＭＳ Ｐゴシック" pitchFamily="-108" charset="-128"/>
              </a:endParaRPr>
            </a:p>
          </p:txBody>
        </p:sp>
      </p:grpSp>
      <p:sp>
        <p:nvSpPr>
          <p:cNvPr id="50" name="Tekstboks 152"/>
          <p:cNvSpPr txBox="1"/>
          <p:nvPr/>
        </p:nvSpPr>
        <p:spPr>
          <a:xfrm>
            <a:off x="5559425" y="4905375"/>
            <a:ext cx="2035175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000" b="1" dirty="0">
                <a:solidFill>
                  <a:srgbClr val="000000"/>
                </a:solidFill>
                <a:latin typeface="+mn-lt"/>
                <a:ea typeface="+mn-ea"/>
              </a:rPr>
              <a:t>EXAMPLE TEXT</a:t>
            </a:r>
          </a:p>
        </p:txBody>
      </p:sp>
      <p:grpSp>
        <p:nvGrpSpPr>
          <p:cNvPr id="22620" name="Gruppe 106"/>
          <p:cNvGrpSpPr>
            <a:grpSpLocks/>
          </p:cNvGrpSpPr>
          <p:nvPr/>
        </p:nvGrpSpPr>
        <p:grpSpPr bwMode="auto">
          <a:xfrm>
            <a:off x="7773988" y="3494088"/>
            <a:ext cx="1101725" cy="401637"/>
            <a:chOff x="1264597" y="3544111"/>
            <a:chExt cx="3362527" cy="599871"/>
          </a:xfrm>
        </p:grpSpPr>
        <p:sp>
          <p:nvSpPr>
            <p:cNvPr id="52" name="Pentagon 51"/>
            <p:cNvSpPr/>
            <p:nvPr/>
          </p:nvSpPr>
          <p:spPr>
            <a:xfrm>
              <a:off x="1264597" y="3566807"/>
              <a:ext cx="3362527" cy="57717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</a:ln>
            <a:effectLst>
              <a:softEdge rad="63500"/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53" name="Pentagon 52"/>
            <p:cNvSpPr/>
            <p:nvPr/>
          </p:nvSpPr>
          <p:spPr>
            <a:xfrm>
              <a:off x="1327582" y="3544111"/>
              <a:ext cx="3188102" cy="467093"/>
            </a:xfrm>
            <a:prstGeom prst="homePlate">
              <a:avLst/>
            </a:prstGeom>
            <a:gradFill flip="none" rotWithShape="1">
              <a:gsLst>
                <a:gs pos="24000">
                  <a:srgbClr val="009593"/>
                </a:gs>
                <a:gs pos="100000">
                  <a:srgbClr val="00F3F0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noProof="1">
                <a:solidFill>
                  <a:srgbClr val="000000"/>
                </a:solidFill>
                <a:ea typeface="ＭＳ Ｐゴシック" pitchFamily="-108" charset="-128"/>
              </a:endParaRPr>
            </a:p>
          </p:txBody>
        </p:sp>
      </p:grpSp>
      <p:sp>
        <p:nvSpPr>
          <p:cNvPr id="54" name="Tekstboks 151"/>
          <p:cNvSpPr txBox="1"/>
          <p:nvPr/>
        </p:nvSpPr>
        <p:spPr>
          <a:xfrm>
            <a:off x="7786688" y="3529013"/>
            <a:ext cx="982662" cy="246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000" b="1" dirty="0">
                <a:solidFill>
                  <a:srgbClr val="000000"/>
                </a:solidFill>
                <a:latin typeface="+mn-lt"/>
                <a:ea typeface="+mn-ea"/>
              </a:rPr>
              <a:t>EXAMPLE TEXT</a:t>
            </a:r>
          </a:p>
        </p:txBody>
      </p:sp>
      <p:grpSp>
        <p:nvGrpSpPr>
          <p:cNvPr id="22622" name="Group 54"/>
          <p:cNvGrpSpPr>
            <a:grpSpLocks/>
          </p:cNvGrpSpPr>
          <p:nvPr/>
        </p:nvGrpSpPr>
        <p:grpSpPr bwMode="auto">
          <a:xfrm>
            <a:off x="2058988" y="6223000"/>
            <a:ext cx="1414462" cy="461963"/>
            <a:chOff x="3259138" y="6242048"/>
            <a:chExt cx="1414463" cy="461665"/>
          </a:xfrm>
        </p:grpSpPr>
        <p:sp>
          <p:nvSpPr>
            <p:cNvPr id="56" name="Rektangel 64"/>
            <p:cNvSpPr>
              <a:spLocks noChangeArrowheads="1"/>
            </p:cNvSpPr>
            <p:nvPr/>
          </p:nvSpPr>
          <p:spPr bwMode="auto">
            <a:xfrm>
              <a:off x="32591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chemeClr val="tx1">
                    <a:lumMod val="75000"/>
                    <a:lumOff val="2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>
              <a:solidFill>
                <a:schemeClr val="tx1">
                  <a:lumMod val="75000"/>
                  <a:lumOff val="25000"/>
                </a:schemeClr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2630" name="Rektangel 63"/>
            <p:cNvSpPr>
              <a:spLocks noChangeArrowheads="1"/>
            </p:cNvSpPr>
            <p:nvPr/>
          </p:nvSpPr>
          <p:spPr bwMode="auto">
            <a:xfrm>
              <a:off x="3624263" y="6242048"/>
              <a:ext cx="10493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22623" name="Group 57"/>
          <p:cNvGrpSpPr>
            <a:grpSpLocks/>
          </p:cNvGrpSpPr>
          <p:nvPr/>
        </p:nvGrpSpPr>
        <p:grpSpPr bwMode="auto">
          <a:xfrm>
            <a:off x="3776663" y="6223000"/>
            <a:ext cx="1439862" cy="461963"/>
            <a:chOff x="4719638" y="6242048"/>
            <a:chExt cx="1439863" cy="461665"/>
          </a:xfrm>
        </p:grpSpPr>
        <p:sp>
          <p:nvSpPr>
            <p:cNvPr id="59" name="Rektangel 64"/>
            <p:cNvSpPr>
              <a:spLocks noChangeArrowheads="1"/>
            </p:cNvSpPr>
            <p:nvPr/>
          </p:nvSpPr>
          <p:spPr bwMode="auto">
            <a:xfrm>
              <a:off x="47196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100000">
                  <a:srgbClr val="4FF600"/>
                </a:gs>
              </a:gsLst>
              <a:lin ang="16200000" scaled="0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</a:endParaRPr>
            </a:p>
          </p:txBody>
        </p:sp>
        <p:sp>
          <p:nvSpPr>
            <p:cNvPr id="22628" name="Rektangel 63"/>
            <p:cNvSpPr>
              <a:spLocks noChangeArrowheads="1"/>
            </p:cNvSpPr>
            <p:nvPr/>
          </p:nvSpPr>
          <p:spPr bwMode="auto">
            <a:xfrm>
              <a:off x="5084763" y="6242048"/>
              <a:ext cx="10747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</a:rPr>
                <a:t>This is an example text. </a:t>
              </a:r>
            </a:p>
          </p:txBody>
        </p:sp>
      </p:grpSp>
      <p:grpSp>
        <p:nvGrpSpPr>
          <p:cNvPr id="22624" name="Group 62"/>
          <p:cNvGrpSpPr>
            <a:grpSpLocks/>
          </p:cNvGrpSpPr>
          <p:nvPr/>
        </p:nvGrpSpPr>
        <p:grpSpPr bwMode="auto">
          <a:xfrm>
            <a:off x="5519738" y="6223000"/>
            <a:ext cx="1452562" cy="461963"/>
            <a:chOff x="6383338" y="6242048"/>
            <a:chExt cx="1452561" cy="461665"/>
          </a:xfrm>
        </p:grpSpPr>
        <p:sp>
          <p:nvSpPr>
            <p:cNvPr id="64" name="Rektangel 64"/>
            <p:cNvSpPr>
              <a:spLocks noChangeArrowheads="1"/>
            </p:cNvSpPr>
            <p:nvPr/>
          </p:nvSpPr>
          <p:spPr bwMode="auto">
            <a:xfrm>
              <a:off x="63833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rgbClr val="009593"/>
                </a:gs>
                <a:gs pos="100000">
                  <a:srgbClr val="00F3F0"/>
                </a:gs>
              </a:gsLst>
              <a:lin ang="16200000" scaled="0"/>
            </a:gradFill>
            <a:ln w="9525">
              <a:solidFill>
                <a:srgbClr val="009593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2626" name="Rektangel 63"/>
            <p:cNvSpPr>
              <a:spLocks noChangeArrowheads="1"/>
            </p:cNvSpPr>
            <p:nvPr/>
          </p:nvSpPr>
          <p:spPr bwMode="auto">
            <a:xfrm>
              <a:off x="6748463" y="6242048"/>
              <a:ext cx="108743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247650" y="926646"/>
            <a:ext cx="8702156" cy="4610553"/>
          </a:xfrm>
          <a:prstGeom prst="rect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70178264"/>
              </p:ext>
            </p:extLst>
          </p:nvPr>
        </p:nvGraphicFramePr>
        <p:xfrm>
          <a:off x="209550" y="989013"/>
          <a:ext cx="8629650" cy="5145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5676"/>
                <a:gridCol w="708774"/>
                <a:gridCol w="685800"/>
                <a:gridCol w="660400"/>
                <a:gridCol w="660400"/>
                <a:gridCol w="660400"/>
                <a:gridCol w="584200"/>
                <a:gridCol w="736600"/>
                <a:gridCol w="673100"/>
                <a:gridCol w="673100"/>
                <a:gridCol w="673100"/>
                <a:gridCol w="660401"/>
                <a:gridCol w="647699"/>
              </a:tblGrid>
              <a:tr h="429404">
                <a:tc>
                  <a:txBody>
                    <a:bodyPr/>
                    <a:lstStyle/>
                    <a:p>
                      <a:pPr algn="r"/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144000" marT="42194" marB="42194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smtClean="0">
                          <a:solidFill>
                            <a:schemeClr val="bg1"/>
                          </a:solidFill>
                        </a:rPr>
                        <a:t>Jan</a:t>
                      </a: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err="1" smtClean="0">
                          <a:solidFill>
                            <a:schemeClr val="bg1"/>
                          </a:solidFill>
                        </a:rPr>
                        <a:t>Feb</a:t>
                      </a:r>
                      <a:endParaRPr lang="da-DK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smtClean="0">
                          <a:solidFill>
                            <a:schemeClr val="bg1"/>
                          </a:solidFill>
                        </a:rPr>
                        <a:t>March</a:t>
                      </a: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smtClean="0">
                          <a:solidFill>
                            <a:schemeClr val="bg1"/>
                          </a:solidFill>
                        </a:rPr>
                        <a:t>April</a:t>
                      </a: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smtClean="0">
                          <a:solidFill>
                            <a:schemeClr val="bg1"/>
                          </a:solidFill>
                        </a:rPr>
                        <a:t>May</a:t>
                      </a: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smtClean="0">
                          <a:solidFill>
                            <a:schemeClr val="bg1"/>
                          </a:solidFill>
                        </a:rPr>
                        <a:t>June</a:t>
                      </a:r>
                      <a:endParaRPr lang="da-DK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baseline="0" dirty="0" err="1" smtClean="0">
                          <a:solidFill>
                            <a:schemeClr val="bg1"/>
                          </a:solidFill>
                        </a:rPr>
                        <a:t>July</a:t>
                      </a:r>
                      <a:endParaRPr lang="da-DK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smtClean="0">
                          <a:solidFill>
                            <a:schemeClr val="bg1"/>
                          </a:solidFill>
                        </a:rPr>
                        <a:t>August</a:t>
                      </a: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err="1" smtClean="0">
                          <a:solidFill>
                            <a:schemeClr val="bg1"/>
                          </a:solidFill>
                        </a:rPr>
                        <a:t>Sep</a:t>
                      </a:r>
                      <a:endParaRPr lang="da-DK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smtClean="0">
                          <a:solidFill>
                            <a:schemeClr val="bg1"/>
                          </a:solidFill>
                        </a:rPr>
                        <a:t>Oct</a:t>
                      </a:r>
                      <a:endParaRPr lang="da-DK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err="1" smtClean="0">
                          <a:solidFill>
                            <a:schemeClr val="bg1"/>
                          </a:solidFill>
                        </a:rPr>
                        <a:t>Nov</a:t>
                      </a:r>
                      <a:endParaRPr lang="da-DK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err="1" smtClean="0">
                          <a:solidFill>
                            <a:schemeClr val="bg1"/>
                          </a:solidFill>
                        </a:rPr>
                        <a:t>Dec</a:t>
                      </a:r>
                      <a:endParaRPr lang="da-DK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</a:tr>
              <a:tr h="926058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 smtClean="0">
                          <a:solidFill>
                            <a:srgbClr val="000000"/>
                          </a:solidFill>
                        </a:rPr>
                        <a:t>2015</a:t>
                      </a:r>
                      <a:endParaRPr lang="da-DK" sz="12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54000" marR="144000" marT="0" marB="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100000">
                          <a:schemeClr val="bg1">
                            <a:lumMod val="95000"/>
                          </a:schemeClr>
                        </a:gs>
                        <a:gs pos="0">
                          <a:schemeClr val="tx1">
                            <a:lumMod val="75000"/>
                            <a:lumOff val="2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3798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 smtClean="0">
                          <a:solidFill>
                            <a:srgbClr val="000000"/>
                          </a:solidFill>
                        </a:rPr>
                        <a:t>2016</a:t>
                      </a:r>
                      <a:endParaRPr lang="da-DK" sz="12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54000" marR="144000" marT="0" marB="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100000">
                          <a:schemeClr val="bg1">
                            <a:lumMod val="95000"/>
                          </a:schemeClr>
                        </a:gs>
                        <a:gs pos="0">
                          <a:schemeClr val="tx1">
                            <a:lumMod val="75000"/>
                            <a:lumOff val="2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45276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 smtClean="0">
                          <a:solidFill>
                            <a:srgbClr val="000000"/>
                          </a:solidFill>
                        </a:rPr>
                        <a:t>2017</a:t>
                      </a:r>
                      <a:endParaRPr lang="da-DK" sz="12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54000" marR="144000" marT="0" marB="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100000">
                          <a:schemeClr val="bg1">
                            <a:lumMod val="95000"/>
                          </a:schemeClr>
                        </a:gs>
                        <a:gs pos="0">
                          <a:schemeClr val="tx1">
                            <a:lumMod val="75000"/>
                            <a:lumOff val="2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45276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 smtClean="0">
                          <a:solidFill>
                            <a:srgbClr val="000000"/>
                          </a:solidFill>
                        </a:rPr>
                        <a:t>2018</a:t>
                      </a:r>
                      <a:endParaRPr lang="da-DK" sz="12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54000" marR="144000" marT="0" marB="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100000">
                          <a:schemeClr val="bg1">
                            <a:lumMod val="95000"/>
                          </a:schemeClr>
                        </a:gs>
                        <a:gs pos="0">
                          <a:schemeClr val="tx1">
                            <a:lumMod val="75000"/>
                            <a:lumOff val="2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45276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 smtClean="0">
                          <a:solidFill>
                            <a:srgbClr val="000000"/>
                          </a:solidFill>
                        </a:rPr>
                        <a:t>2016</a:t>
                      </a:r>
                    </a:p>
                  </a:txBody>
                  <a:tcPr marL="54000" marR="144000" marT="0" marB="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100000">
                          <a:schemeClr val="bg1">
                            <a:lumMod val="95000"/>
                          </a:schemeClr>
                        </a:gs>
                        <a:gs pos="0">
                          <a:schemeClr val="tx1">
                            <a:lumMod val="75000"/>
                            <a:lumOff val="2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657" name="Rectangle 8"/>
          <p:cNvSpPr>
            <a:spLocks noChangeArrowheads="1"/>
          </p:cNvSpPr>
          <p:nvPr/>
        </p:nvSpPr>
        <p:spPr bwMode="gray">
          <a:xfrm>
            <a:off x="190500" y="152400"/>
            <a:ext cx="4029075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>
                <a:solidFill>
                  <a:srgbClr val="000000"/>
                </a:solidFill>
                <a:latin typeface="Calibri" pitchFamily="-108" charset="0"/>
              </a:rPr>
              <a:t>CALENDAR</a:t>
            </a:r>
            <a:r>
              <a:rPr lang="de-DE">
                <a:solidFill>
                  <a:srgbClr val="000000"/>
                </a:solidFill>
                <a:latin typeface="Calibri" pitchFamily="-108" charset="0"/>
              </a:rPr>
              <a:t> PROJECT PLANNING</a:t>
            </a:r>
          </a:p>
          <a:p>
            <a:r>
              <a:rPr lang="de-DE">
                <a:solidFill>
                  <a:srgbClr val="000000"/>
                </a:solidFill>
                <a:latin typeface="Calibri" pitchFamily="-108" charset="0"/>
              </a:rPr>
              <a:t>5 Years</a:t>
            </a:r>
          </a:p>
        </p:txBody>
      </p:sp>
      <p:grpSp>
        <p:nvGrpSpPr>
          <p:cNvPr id="23658" name="Gruppe 40"/>
          <p:cNvGrpSpPr>
            <a:grpSpLocks/>
          </p:cNvGrpSpPr>
          <p:nvPr/>
        </p:nvGrpSpPr>
        <p:grpSpPr bwMode="auto">
          <a:xfrm>
            <a:off x="998538" y="2486025"/>
            <a:ext cx="1744662" cy="400050"/>
            <a:chOff x="1264597" y="3544111"/>
            <a:chExt cx="3362527" cy="599871"/>
          </a:xfrm>
        </p:grpSpPr>
        <p:sp>
          <p:nvSpPr>
            <p:cNvPr id="42" name="Pentagon 41"/>
            <p:cNvSpPr/>
            <p:nvPr/>
          </p:nvSpPr>
          <p:spPr>
            <a:xfrm>
              <a:off x="1264597" y="3566807"/>
              <a:ext cx="3362527" cy="57717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</a:ln>
            <a:effectLst>
              <a:softEdge rad="63500"/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43" name="Pentagon 42"/>
            <p:cNvSpPr/>
            <p:nvPr/>
          </p:nvSpPr>
          <p:spPr>
            <a:xfrm>
              <a:off x="1325790" y="3544111"/>
              <a:ext cx="3191188" cy="466566"/>
            </a:xfrm>
            <a:prstGeom prst="homePlate">
              <a:avLst/>
            </a:prstGeom>
            <a:gradFill flip="none" rotWithShape="1">
              <a:gsLst>
                <a:gs pos="24000">
                  <a:schemeClr val="tx1">
                    <a:lumMod val="65000"/>
                    <a:lumOff val="3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/>
            </a:p>
          </p:txBody>
        </p:sp>
      </p:grpSp>
      <p:grpSp>
        <p:nvGrpSpPr>
          <p:cNvPr id="23659" name="Gruppe 99"/>
          <p:cNvGrpSpPr>
            <a:grpSpLocks/>
          </p:cNvGrpSpPr>
          <p:nvPr/>
        </p:nvGrpSpPr>
        <p:grpSpPr bwMode="auto">
          <a:xfrm>
            <a:off x="1827213" y="1943100"/>
            <a:ext cx="4748212" cy="400050"/>
            <a:chOff x="1264597" y="3544111"/>
            <a:chExt cx="3362527" cy="599871"/>
          </a:xfrm>
        </p:grpSpPr>
        <p:sp>
          <p:nvSpPr>
            <p:cNvPr id="101" name="Pentagon 100"/>
            <p:cNvSpPr/>
            <p:nvPr/>
          </p:nvSpPr>
          <p:spPr>
            <a:xfrm>
              <a:off x="1264597" y="3566807"/>
              <a:ext cx="3362527" cy="57717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</a:ln>
            <a:effectLst>
              <a:softEdge rad="63500"/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102" name="Pentagon 101"/>
            <p:cNvSpPr/>
            <p:nvPr/>
          </p:nvSpPr>
          <p:spPr>
            <a:xfrm>
              <a:off x="1326428" y="3544111"/>
              <a:ext cx="3190522" cy="466566"/>
            </a:xfrm>
            <a:prstGeom prst="homePlate">
              <a:avLst/>
            </a:prstGeom>
            <a:gradFill flip="none" rotWithShape="1">
              <a:gsLst>
                <a:gs pos="24000">
                  <a:schemeClr val="tx1">
                    <a:lumMod val="65000"/>
                    <a:lumOff val="3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/>
            </a:p>
          </p:txBody>
        </p:sp>
      </p:grpSp>
      <p:grpSp>
        <p:nvGrpSpPr>
          <p:cNvPr id="23660" name="Gruppe 103"/>
          <p:cNvGrpSpPr>
            <a:grpSpLocks/>
          </p:cNvGrpSpPr>
          <p:nvPr/>
        </p:nvGrpSpPr>
        <p:grpSpPr bwMode="auto">
          <a:xfrm>
            <a:off x="3243263" y="3829050"/>
            <a:ext cx="1744662" cy="400050"/>
            <a:chOff x="1264597" y="3544111"/>
            <a:chExt cx="3362527" cy="599871"/>
          </a:xfrm>
        </p:grpSpPr>
        <p:sp>
          <p:nvSpPr>
            <p:cNvPr id="105" name="Pentagon 104"/>
            <p:cNvSpPr/>
            <p:nvPr/>
          </p:nvSpPr>
          <p:spPr>
            <a:xfrm>
              <a:off x="1264597" y="3566807"/>
              <a:ext cx="3362527" cy="57717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</a:ln>
            <a:effectLst>
              <a:softEdge rad="63500"/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106" name="Pentagon 105"/>
            <p:cNvSpPr/>
            <p:nvPr/>
          </p:nvSpPr>
          <p:spPr>
            <a:xfrm>
              <a:off x="1325790" y="3544111"/>
              <a:ext cx="3191188" cy="466566"/>
            </a:xfrm>
            <a:prstGeom prst="homePlate">
              <a:avLst/>
            </a:prstGeom>
            <a:gradFill flip="none" rotWithShape="1">
              <a:gsLst>
                <a:gs pos="24000">
                  <a:schemeClr val="tx1">
                    <a:lumMod val="65000"/>
                    <a:lumOff val="3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/>
            </a:p>
          </p:txBody>
        </p:sp>
      </p:grpSp>
      <p:sp>
        <p:nvSpPr>
          <p:cNvPr id="23661" name="Tekstboks 137"/>
          <p:cNvSpPr txBox="1">
            <a:spLocks noChangeArrowheads="1"/>
          </p:cNvSpPr>
          <p:nvPr/>
        </p:nvSpPr>
        <p:spPr bwMode="auto">
          <a:xfrm>
            <a:off x="1270000" y="2517775"/>
            <a:ext cx="9826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sz="1000" b="1">
                <a:solidFill>
                  <a:schemeClr val="bg1"/>
                </a:solidFill>
                <a:latin typeface="Calibri" pitchFamily="-108" charset="0"/>
              </a:rPr>
              <a:t>EXAMPLE TEXT</a:t>
            </a:r>
          </a:p>
        </p:txBody>
      </p:sp>
      <p:sp>
        <p:nvSpPr>
          <p:cNvPr id="23662" name="Tekstboks 138"/>
          <p:cNvSpPr txBox="1">
            <a:spLocks noChangeArrowheads="1"/>
          </p:cNvSpPr>
          <p:nvPr/>
        </p:nvSpPr>
        <p:spPr bwMode="auto">
          <a:xfrm>
            <a:off x="2832100" y="1974850"/>
            <a:ext cx="267493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sz="1000" b="1">
                <a:solidFill>
                  <a:schemeClr val="bg1"/>
                </a:solidFill>
                <a:latin typeface="Calibri" pitchFamily="-108" charset="0"/>
              </a:rPr>
              <a:t>EXAMPLE TEXT</a:t>
            </a:r>
          </a:p>
        </p:txBody>
      </p:sp>
      <p:sp>
        <p:nvSpPr>
          <p:cNvPr id="23663" name="Tekstboks 140"/>
          <p:cNvSpPr txBox="1">
            <a:spLocks noChangeArrowheads="1"/>
          </p:cNvSpPr>
          <p:nvPr/>
        </p:nvSpPr>
        <p:spPr bwMode="auto">
          <a:xfrm>
            <a:off x="3514725" y="3860800"/>
            <a:ext cx="9826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sz="1000" b="1">
                <a:solidFill>
                  <a:schemeClr val="bg1"/>
                </a:solidFill>
                <a:latin typeface="Calibri" pitchFamily="-108" charset="0"/>
              </a:rPr>
              <a:t>EXAMPLE TEXT</a:t>
            </a:r>
          </a:p>
        </p:txBody>
      </p:sp>
      <p:grpSp>
        <p:nvGrpSpPr>
          <p:cNvPr id="23664" name="Gruppe 106"/>
          <p:cNvGrpSpPr>
            <a:grpSpLocks/>
          </p:cNvGrpSpPr>
          <p:nvPr/>
        </p:nvGrpSpPr>
        <p:grpSpPr bwMode="auto">
          <a:xfrm>
            <a:off x="2376488" y="3430588"/>
            <a:ext cx="1101725" cy="401637"/>
            <a:chOff x="1264597" y="3544111"/>
            <a:chExt cx="3362527" cy="599871"/>
          </a:xfrm>
        </p:grpSpPr>
        <p:sp>
          <p:nvSpPr>
            <p:cNvPr id="108" name="Pentagon 107"/>
            <p:cNvSpPr/>
            <p:nvPr/>
          </p:nvSpPr>
          <p:spPr>
            <a:xfrm>
              <a:off x="1264597" y="3566807"/>
              <a:ext cx="3362527" cy="57717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</a:ln>
            <a:effectLst>
              <a:softEdge rad="63500"/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109" name="Pentagon 108"/>
            <p:cNvSpPr/>
            <p:nvPr/>
          </p:nvSpPr>
          <p:spPr>
            <a:xfrm>
              <a:off x="1327582" y="3544111"/>
              <a:ext cx="3188102" cy="467093"/>
            </a:xfrm>
            <a:prstGeom prst="homePlate">
              <a:avLst/>
            </a:prstGeom>
            <a:gradFill flip="none" rotWithShape="1">
              <a:gsLst>
                <a:gs pos="24000">
                  <a:srgbClr val="009593"/>
                </a:gs>
                <a:gs pos="100000">
                  <a:srgbClr val="00F3F0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noProof="1">
                <a:solidFill>
                  <a:srgbClr val="000000"/>
                </a:solidFill>
                <a:ea typeface="ＭＳ Ｐゴシック" pitchFamily="-108" charset="-128"/>
              </a:endParaRPr>
            </a:p>
          </p:txBody>
        </p:sp>
      </p:grpSp>
      <p:grpSp>
        <p:nvGrpSpPr>
          <p:cNvPr id="23665" name="Gruppe 111"/>
          <p:cNvGrpSpPr>
            <a:grpSpLocks/>
          </p:cNvGrpSpPr>
          <p:nvPr/>
        </p:nvGrpSpPr>
        <p:grpSpPr bwMode="auto">
          <a:xfrm>
            <a:off x="3119438" y="2841625"/>
            <a:ext cx="4748212" cy="400050"/>
            <a:chOff x="1264597" y="3544111"/>
            <a:chExt cx="3362527" cy="599871"/>
          </a:xfrm>
        </p:grpSpPr>
        <p:sp>
          <p:nvSpPr>
            <p:cNvPr id="113" name="Pentagon 112"/>
            <p:cNvSpPr/>
            <p:nvPr/>
          </p:nvSpPr>
          <p:spPr>
            <a:xfrm>
              <a:off x="1264597" y="3566807"/>
              <a:ext cx="3362527" cy="57717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</a:ln>
            <a:effectLst>
              <a:softEdge rad="63500"/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114" name="Pentagon 113"/>
            <p:cNvSpPr/>
            <p:nvPr/>
          </p:nvSpPr>
          <p:spPr>
            <a:xfrm>
              <a:off x="1326428" y="3544111"/>
              <a:ext cx="3190522" cy="466566"/>
            </a:xfrm>
            <a:prstGeom prst="homePlate">
              <a:avLst/>
            </a:prstGeom>
            <a:gradFill flip="none" rotWithShape="1">
              <a:gsLst>
                <a:gs pos="24000">
                  <a:srgbClr val="009593"/>
                </a:gs>
                <a:gs pos="100000">
                  <a:srgbClr val="00F3F0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noProof="1">
                <a:solidFill>
                  <a:srgbClr val="FFFFFF"/>
                </a:solidFill>
                <a:ea typeface="ＭＳ Ｐゴシック" pitchFamily="-108" charset="-128"/>
              </a:endParaRPr>
            </a:p>
          </p:txBody>
        </p:sp>
      </p:grpSp>
      <p:sp>
        <p:nvSpPr>
          <p:cNvPr id="152" name="Tekstboks 151"/>
          <p:cNvSpPr txBox="1"/>
          <p:nvPr/>
        </p:nvSpPr>
        <p:spPr>
          <a:xfrm>
            <a:off x="2389188" y="3465513"/>
            <a:ext cx="982662" cy="246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000" b="1" dirty="0">
                <a:solidFill>
                  <a:srgbClr val="000000"/>
                </a:solidFill>
                <a:latin typeface="+mn-lt"/>
                <a:ea typeface="+mn-ea"/>
              </a:rPr>
              <a:t>EXAMPLE TEXT</a:t>
            </a:r>
          </a:p>
        </p:txBody>
      </p:sp>
      <p:sp>
        <p:nvSpPr>
          <p:cNvPr id="153" name="Tekstboks 152"/>
          <p:cNvSpPr txBox="1"/>
          <p:nvPr/>
        </p:nvSpPr>
        <p:spPr>
          <a:xfrm>
            <a:off x="4124325" y="2873375"/>
            <a:ext cx="2674938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000" b="1" dirty="0">
                <a:solidFill>
                  <a:srgbClr val="000000"/>
                </a:solidFill>
                <a:latin typeface="+mn-lt"/>
                <a:ea typeface="+mn-ea"/>
              </a:rPr>
              <a:t>EXAMPLE TEXT</a:t>
            </a:r>
          </a:p>
        </p:txBody>
      </p:sp>
      <p:grpSp>
        <p:nvGrpSpPr>
          <p:cNvPr id="23668" name="Gruppe 111"/>
          <p:cNvGrpSpPr>
            <a:grpSpLocks/>
          </p:cNvGrpSpPr>
          <p:nvPr/>
        </p:nvGrpSpPr>
        <p:grpSpPr bwMode="auto">
          <a:xfrm>
            <a:off x="3792538" y="1508125"/>
            <a:ext cx="4748212" cy="400050"/>
            <a:chOff x="1264597" y="3544111"/>
            <a:chExt cx="3362527" cy="599871"/>
          </a:xfrm>
        </p:grpSpPr>
        <p:sp>
          <p:nvSpPr>
            <p:cNvPr id="44" name="Pentagon 43"/>
            <p:cNvSpPr/>
            <p:nvPr/>
          </p:nvSpPr>
          <p:spPr>
            <a:xfrm>
              <a:off x="1264597" y="3566807"/>
              <a:ext cx="3362527" cy="57717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</a:ln>
            <a:effectLst>
              <a:softEdge rad="63500"/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45" name="Pentagon 44"/>
            <p:cNvSpPr/>
            <p:nvPr/>
          </p:nvSpPr>
          <p:spPr>
            <a:xfrm>
              <a:off x="1326428" y="3544111"/>
              <a:ext cx="3190522" cy="466566"/>
            </a:xfrm>
            <a:prstGeom prst="homePlate">
              <a:avLst/>
            </a:prstGeom>
            <a:gradFill flip="none" rotWithShape="1">
              <a:gsLst>
                <a:gs pos="24000">
                  <a:srgbClr val="009593"/>
                </a:gs>
                <a:gs pos="100000">
                  <a:srgbClr val="00F3F0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noProof="1">
                <a:solidFill>
                  <a:srgbClr val="FFFFFF"/>
                </a:solidFill>
                <a:ea typeface="ＭＳ Ｐゴシック" pitchFamily="-108" charset="-128"/>
              </a:endParaRPr>
            </a:p>
          </p:txBody>
        </p:sp>
      </p:grpSp>
      <p:sp>
        <p:nvSpPr>
          <p:cNvPr id="46" name="Tekstboks 152"/>
          <p:cNvSpPr txBox="1"/>
          <p:nvPr/>
        </p:nvSpPr>
        <p:spPr>
          <a:xfrm>
            <a:off x="4797425" y="1539875"/>
            <a:ext cx="2674938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000" b="1" dirty="0">
                <a:solidFill>
                  <a:srgbClr val="000000"/>
                </a:solidFill>
                <a:latin typeface="+mn-lt"/>
                <a:ea typeface="+mn-ea"/>
              </a:rPr>
              <a:t>EXAMPLE TEXT</a:t>
            </a:r>
          </a:p>
        </p:txBody>
      </p:sp>
      <p:grpSp>
        <p:nvGrpSpPr>
          <p:cNvPr id="23670" name="Gruppe 111"/>
          <p:cNvGrpSpPr>
            <a:grpSpLocks/>
          </p:cNvGrpSpPr>
          <p:nvPr/>
        </p:nvGrpSpPr>
        <p:grpSpPr bwMode="auto">
          <a:xfrm>
            <a:off x="4465638" y="3375025"/>
            <a:ext cx="3611562" cy="400050"/>
            <a:chOff x="1264597" y="3544111"/>
            <a:chExt cx="3362527" cy="599871"/>
          </a:xfrm>
        </p:grpSpPr>
        <p:sp>
          <p:nvSpPr>
            <p:cNvPr id="48" name="Pentagon 47"/>
            <p:cNvSpPr/>
            <p:nvPr/>
          </p:nvSpPr>
          <p:spPr>
            <a:xfrm>
              <a:off x="1264597" y="3566807"/>
              <a:ext cx="3362527" cy="57717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</a:ln>
            <a:effectLst>
              <a:softEdge rad="63500"/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49" name="Pentagon 48"/>
            <p:cNvSpPr/>
            <p:nvPr/>
          </p:nvSpPr>
          <p:spPr>
            <a:xfrm>
              <a:off x="1326674" y="3544111"/>
              <a:ext cx="3189597" cy="466566"/>
            </a:xfrm>
            <a:prstGeom prst="homePlate">
              <a:avLst/>
            </a:prstGeom>
            <a:gradFill flip="none" rotWithShape="1">
              <a:gsLst>
                <a:gs pos="24000">
                  <a:srgbClr val="008000"/>
                </a:gs>
                <a:gs pos="100000">
                  <a:srgbClr val="4FF600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noProof="1">
                <a:solidFill>
                  <a:srgbClr val="FFFFFF"/>
                </a:solidFill>
                <a:ea typeface="ＭＳ Ｐゴシック" pitchFamily="-108" charset="-128"/>
              </a:endParaRPr>
            </a:p>
          </p:txBody>
        </p:sp>
      </p:grpSp>
      <p:sp>
        <p:nvSpPr>
          <p:cNvPr id="50" name="Tekstboks 152"/>
          <p:cNvSpPr txBox="1"/>
          <p:nvPr/>
        </p:nvSpPr>
        <p:spPr>
          <a:xfrm>
            <a:off x="5470525" y="3406775"/>
            <a:ext cx="2035175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000" b="1" dirty="0">
                <a:solidFill>
                  <a:srgbClr val="000000"/>
                </a:solidFill>
                <a:latin typeface="+mn-lt"/>
                <a:ea typeface="+mn-ea"/>
              </a:rPr>
              <a:t>EXAMPLE TEXT</a:t>
            </a:r>
          </a:p>
        </p:txBody>
      </p:sp>
      <p:grpSp>
        <p:nvGrpSpPr>
          <p:cNvPr id="23672" name="Gruppe 106"/>
          <p:cNvGrpSpPr>
            <a:grpSpLocks/>
          </p:cNvGrpSpPr>
          <p:nvPr/>
        </p:nvGrpSpPr>
        <p:grpSpPr bwMode="auto">
          <a:xfrm>
            <a:off x="7659688" y="2478088"/>
            <a:ext cx="1101725" cy="401637"/>
            <a:chOff x="1264597" y="3544111"/>
            <a:chExt cx="3362527" cy="599871"/>
          </a:xfrm>
        </p:grpSpPr>
        <p:sp>
          <p:nvSpPr>
            <p:cNvPr id="52" name="Pentagon 51"/>
            <p:cNvSpPr/>
            <p:nvPr/>
          </p:nvSpPr>
          <p:spPr>
            <a:xfrm>
              <a:off x="1264597" y="3566807"/>
              <a:ext cx="3362527" cy="57717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</a:ln>
            <a:effectLst>
              <a:softEdge rad="63500"/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53" name="Pentagon 52"/>
            <p:cNvSpPr/>
            <p:nvPr/>
          </p:nvSpPr>
          <p:spPr>
            <a:xfrm>
              <a:off x="1327582" y="3544111"/>
              <a:ext cx="3188102" cy="467093"/>
            </a:xfrm>
            <a:prstGeom prst="homePlate">
              <a:avLst/>
            </a:prstGeom>
            <a:gradFill flip="none" rotWithShape="1">
              <a:gsLst>
                <a:gs pos="24000">
                  <a:srgbClr val="009593"/>
                </a:gs>
                <a:gs pos="100000">
                  <a:srgbClr val="00F3F0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noProof="1">
                <a:solidFill>
                  <a:srgbClr val="000000"/>
                </a:solidFill>
                <a:ea typeface="ＭＳ Ｐゴシック" pitchFamily="-108" charset="-128"/>
              </a:endParaRPr>
            </a:p>
          </p:txBody>
        </p:sp>
      </p:grpSp>
      <p:sp>
        <p:nvSpPr>
          <p:cNvPr id="54" name="Tekstboks 151"/>
          <p:cNvSpPr txBox="1"/>
          <p:nvPr/>
        </p:nvSpPr>
        <p:spPr>
          <a:xfrm>
            <a:off x="7672388" y="2513013"/>
            <a:ext cx="982662" cy="246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000" b="1" dirty="0">
                <a:solidFill>
                  <a:srgbClr val="000000"/>
                </a:solidFill>
                <a:latin typeface="+mn-lt"/>
                <a:ea typeface="+mn-ea"/>
              </a:rPr>
              <a:t>EXAMPLE TEXT</a:t>
            </a:r>
          </a:p>
        </p:txBody>
      </p:sp>
      <p:grpSp>
        <p:nvGrpSpPr>
          <p:cNvPr id="23674" name="Gruppe 111"/>
          <p:cNvGrpSpPr>
            <a:grpSpLocks/>
          </p:cNvGrpSpPr>
          <p:nvPr/>
        </p:nvGrpSpPr>
        <p:grpSpPr bwMode="auto">
          <a:xfrm>
            <a:off x="998538" y="4391025"/>
            <a:ext cx="3789362" cy="400050"/>
            <a:chOff x="1264597" y="3544111"/>
            <a:chExt cx="3362527" cy="599871"/>
          </a:xfrm>
        </p:grpSpPr>
        <p:sp>
          <p:nvSpPr>
            <p:cNvPr id="39" name="Pentagon 38"/>
            <p:cNvSpPr/>
            <p:nvPr/>
          </p:nvSpPr>
          <p:spPr>
            <a:xfrm>
              <a:off x="1264597" y="3566807"/>
              <a:ext cx="3362527" cy="57717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</a:ln>
            <a:effectLst>
              <a:softEdge rad="63500"/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40" name="Pentagon 39"/>
            <p:cNvSpPr/>
            <p:nvPr/>
          </p:nvSpPr>
          <p:spPr>
            <a:xfrm>
              <a:off x="1326579" y="3544111"/>
              <a:ext cx="3190668" cy="466566"/>
            </a:xfrm>
            <a:prstGeom prst="homePlate">
              <a:avLst/>
            </a:prstGeom>
            <a:gradFill flip="none" rotWithShape="1">
              <a:gsLst>
                <a:gs pos="24000">
                  <a:srgbClr val="124B90"/>
                </a:gs>
                <a:gs pos="100000">
                  <a:srgbClr val="74F4FF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noProof="1">
                <a:solidFill>
                  <a:srgbClr val="FFFFFF"/>
                </a:solidFill>
                <a:ea typeface="ＭＳ Ｐゴシック" pitchFamily="-108" charset="-128"/>
              </a:endParaRPr>
            </a:p>
          </p:txBody>
        </p:sp>
      </p:grpSp>
      <p:sp>
        <p:nvSpPr>
          <p:cNvPr id="41" name="Tekstboks 152"/>
          <p:cNvSpPr txBox="1"/>
          <p:nvPr/>
        </p:nvSpPr>
        <p:spPr>
          <a:xfrm>
            <a:off x="2003425" y="4422775"/>
            <a:ext cx="2135188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000" b="1" dirty="0">
                <a:solidFill>
                  <a:srgbClr val="000000"/>
                </a:solidFill>
                <a:latin typeface="+mn-lt"/>
                <a:ea typeface="+mn-ea"/>
              </a:rPr>
              <a:t>EXAMPLE TEXT</a:t>
            </a:r>
          </a:p>
        </p:txBody>
      </p:sp>
      <p:grpSp>
        <p:nvGrpSpPr>
          <p:cNvPr id="23676" name="Gruppe 111"/>
          <p:cNvGrpSpPr>
            <a:grpSpLocks/>
          </p:cNvGrpSpPr>
          <p:nvPr/>
        </p:nvGrpSpPr>
        <p:grpSpPr bwMode="auto">
          <a:xfrm>
            <a:off x="3678238" y="5343525"/>
            <a:ext cx="2925762" cy="400050"/>
            <a:chOff x="1264597" y="3544111"/>
            <a:chExt cx="3362527" cy="599871"/>
          </a:xfrm>
        </p:grpSpPr>
        <p:sp>
          <p:nvSpPr>
            <p:cNvPr id="51" name="Pentagon 50"/>
            <p:cNvSpPr/>
            <p:nvPr/>
          </p:nvSpPr>
          <p:spPr>
            <a:xfrm>
              <a:off x="1264597" y="3566807"/>
              <a:ext cx="3362527" cy="57717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</a:ln>
            <a:effectLst>
              <a:softEdge rad="63500"/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55" name="Pentagon 54"/>
            <p:cNvSpPr/>
            <p:nvPr/>
          </p:nvSpPr>
          <p:spPr>
            <a:xfrm>
              <a:off x="1326630" y="3544111"/>
              <a:ext cx="3191025" cy="466566"/>
            </a:xfrm>
            <a:prstGeom prst="homePlate">
              <a:avLst/>
            </a:prstGeom>
            <a:gradFill flip="none" rotWithShape="1">
              <a:gsLst>
                <a:gs pos="24000">
                  <a:srgbClr val="009593"/>
                </a:gs>
                <a:gs pos="100000">
                  <a:srgbClr val="00F3F0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noProof="1">
                <a:solidFill>
                  <a:srgbClr val="FFFFFF"/>
                </a:solidFill>
                <a:ea typeface="ＭＳ Ｐゴシック" pitchFamily="-108" charset="-128"/>
              </a:endParaRPr>
            </a:p>
          </p:txBody>
        </p:sp>
      </p:grpSp>
      <p:sp>
        <p:nvSpPr>
          <p:cNvPr id="56" name="Tekstboks 152"/>
          <p:cNvSpPr txBox="1"/>
          <p:nvPr/>
        </p:nvSpPr>
        <p:spPr>
          <a:xfrm>
            <a:off x="4518025" y="5375275"/>
            <a:ext cx="1647825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000" b="1" dirty="0">
                <a:solidFill>
                  <a:srgbClr val="000000"/>
                </a:solidFill>
                <a:latin typeface="+mn-lt"/>
                <a:ea typeface="+mn-ea"/>
              </a:rPr>
              <a:t>EXAMPLE TEXT</a:t>
            </a:r>
          </a:p>
        </p:txBody>
      </p:sp>
      <p:grpSp>
        <p:nvGrpSpPr>
          <p:cNvPr id="23678" name="Gruppe 40"/>
          <p:cNvGrpSpPr>
            <a:grpSpLocks/>
          </p:cNvGrpSpPr>
          <p:nvPr/>
        </p:nvGrpSpPr>
        <p:grpSpPr bwMode="auto">
          <a:xfrm>
            <a:off x="6989763" y="4632325"/>
            <a:ext cx="1201737" cy="400050"/>
            <a:chOff x="1264597" y="3544111"/>
            <a:chExt cx="3362527" cy="599871"/>
          </a:xfrm>
        </p:grpSpPr>
        <p:sp>
          <p:nvSpPr>
            <p:cNvPr id="58" name="Pentagon 57"/>
            <p:cNvSpPr/>
            <p:nvPr/>
          </p:nvSpPr>
          <p:spPr>
            <a:xfrm>
              <a:off x="1264597" y="3566807"/>
              <a:ext cx="3362527" cy="57717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</a:ln>
            <a:effectLst>
              <a:softEdge rad="63500"/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59" name="Pentagon 58"/>
            <p:cNvSpPr/>
            <p:nvPr/>
          </p:nvSpPr>
          <p:spPr>
            <a:xfrm>
              <a:off x="1326784" y="3544111"/>
              <a:ext cx="3189294" cy="466566"/>
            </a:xfrm>
            <a:prstGeom prst="homePlate">
              <a:avLst/>
            </a:prstGeom>
            <a:gradFill flip="none" rotWithShape="1">
              <a:gsLst>
                <a:gs pos="24000">
                  <a:schemeClr val="tx1">
                    <a:lumMod val="85000"/>
                    <a:lumOff val="1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/>
            </a:p>
          </p:txBody>
        </p:sp>
      </p:grpSp>
      <p:sp>
        <p:nvSpPr>
          <p:cNvPr id="23679" name="Tekstboks 137"/>
          <p:cNvSpPr txBox="1">
            <a:spLocks noChangeArrowheads="1"/>
          </p:cNvSpPr>
          <p:nvPr/>
        </p:nvSpPr>
        <p:spPr bwMode="auto">
          <a:xfrm>
            <a:off x="7073900" y="4664075"/>
            <a:ext cx="10287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sz="1000" b="1">
                <a:solidFill>
                  <a:schemeClr val="bg1"/>
                </a:solidFill>
                <a:latin typeface="Calibri" pitchFamily="-108" charset="0"/>
              </a:rPr>
              <a:t>EXAMPLE TEXT</a:t>
            </a:r>
          </a:p>
        </p:txBody>
      </p:sp>
      <p:grpSp>
        <p:nvGrpSpPr>
          <p:cNvPr id="23680" name="Gruppe 40"/>
          <p:cNvGrpSpPr>
            <a:grpSpLocks/>
          </p:cNvGrpSpPr>
          <p:nvPr/>
        </p:nvGrpSpPr>
        <p:grpSpPr bwMode="auto">
          <a:xfrm>
            <a:off x="1036638" y="5635625"/>
            <a:ext cx="1744662" cy="400050"/>
            <a:chOff x="1264597" y="3544111"/>
            <a:chExt cx="3362527" cy="599871"/>
          </a:xfrm>
        </p:grpSpPr>
        <p:sp>
          <p:nvSpPr>
            <p:cNvPr id="62" name="Pentagon 61"/>
            <p:cNvSpPr/>
            <p:nvPr/>
          </p:nvSpPr>
          <p:spPr>
            <a:xfrm>
              <a:off x="1264597" y="3566807"/>
              <a:ext cx="3362527" cy="57717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</a:ln>
            <a:effectLst>
              <a:softEdge rad="63500"/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63" name="Pentagon 62"/>
            <p:cNvSpPr/>
            <p:nvPr/>
          </p:nvSpPr>
          <p:spPr>
            <a:xfrm>
              <a:off x="1325790" y="3544111"/>
              <a:ext cx="3191188" cy="466566"/>
            </a:xfrm>
            <a:prstGeom prst="homePlate">
              <a:avLst/>
            </a:prstGeom>
            <a:gradFill flip="none" rotWithShape="1">
              <a:gsLst>
                <a:gs pos="24000">
                  <a:srgbClr val="008000"/>
                </a:gs>
                <a:gs pos="100000">
                  <a:srgbClr val="4FF600"/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/>
            </a:p>
          </p:txBody>
        </p:sp>
      </p:grpSp>
      <p:sp>
        <p:nvSpPr>
          <p:cNvPr id="23681" name="Tekstboks 137"/>
          <p:cNvSpPr txBox="1">
            <a:spLocks noChangeArrowheads="1"/>
          </p:cNvSpPr>
          <p:nvPr/>
        </p:nvSpPr>
        <p:spPr bwMode="auto">
          <a:xfrm>
            <a:off x="1308100" y="5667375"/>
            <a:ext cx="9826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a-DK" sz="1000" b="1">
                <a:solidFill>
                  <a:schemeClr val="bg1"/>
                </a:solidFill>
                <a:latin typeface="Calibri" pitchFamily="-108" charset="0"/>
              </a:rPr>
              <a:t>EXAMPLE TEXT</a:t>
            </a:r>
          </a:p>
        </p:txBody>
      </p:sp>
      <p:grpSp>
        <p:nvGrpSpPr>
          <p:cNvPr id="23682" name="Group 64"/>
          <p:cNvGrpSpPr>
            <a:grpSpLocks/>
          </p:cNvGrpSpPr>
          <p:nvPr/>
        </p:nvGrpSpPr>
        <p:grpSpPr bwMode="auto">
          <a:xfrm>
            <a:off x="388938" y="6223000"/>
            <a:ext cx="1427162" cy="461963"/>
            <a:chOff x="173038" y="6254748"/>
            <a:chExt cx="1427163" cy="461665"/>
          </a:xfrm>
        </p:grpSpPr>
        <p:sp>
          <p:nvSpPr>
            <p:cNvPr id="66" name="Rektangel 64"/>
            <p:cNvSpPr>
              <a:spLocks noChangeArrowheads="1"/>
            </p:cNvSpPr>
            <p:nvPr/>
          </p:nvSpPr>
          <p:spPr bwMode="auto">
            <a:xfrm>
              <a:off x="173038" y="63626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chemeClr val="tx1">
                    <a:lumMod val="65000"/>
                    <a:lumOff val="3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3696" name="Rektangel 63"/>
            <p:cNvSpPr>
              <a:spLocks noChangeArrowheads="1"/>
            </p:cNvSpPr>
            <p:nvPr/>
          </p:nvSpPr>
          <p:spPr bwMode="auto">
            <a:xfrm>
              <a:off x="538163" y="6254748"/>
              <a:ext cx="10620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23683" name="Group 67"/>
          <p:cNvGrpSpPr>
            <a:grpSpLocks/>
          </p:cNvGrpSpPr>
          <p:nvPr/>
        </p:nvGrpSpPr>
        <p:grpSpPr bwMode="auto">
          <a:xfrm>
            <a:off x="2119313" y="6223000"/>
            <a:ext cx="1439862" cy="461963"/>
            <a:chOff x="1760538" y="6242048"/>
            <a:chExt cx="1439863" cy="461665"/>
          </a:xfrm>
        </p:grpSpPr>
        <p:sp>
          <p:nvSpPr>
            <p:cNvPr id="69" name="Rektangel 64"/>
            <p:cNvSpPr>
              <a:spLocks noChangeArrowheads="1"/>
            </p:cNvSpPr>
            <p:nvPr/>
          </p:nvSpPr>
          <p:spPr bwMode="auto">
            <a:xfrm>
              <a:off x="17605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bg1">
                    <a:lumMod val="50000"/>
                  </a:schemeClr>
                </a:gs>
              </a:gsLst>
              <a:lin ang="16200000" scaled="0"/>
            </a:gradFill>
            <a:ln w="9525">
              <a:solidFill>
                <a:schemeClr val="tx1">
                  <a:lumMod val="85000"/>
                  <a:lumOff val="15000"/>
                </a:schemeClr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3694" name="Rektangel 63"/>
            <p:cNvSpPr>
              <a:spLocks noChangeArrowheads="1"/>
            </p:cNvSpPr>
            <p:nvPr/>
          </p:nvSpPr>
          <p:spPr bwMode="auto">
            <a:xfrm>
              <a:off x="2125663" y="6242048"/>
              <a:ext cx="10747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23684" name="Group 70"/>
          <p:cNvGrpSpPr>
            <a:grpSpLocks/>
          </p:cNvGrpSpPr>
          <p:nvPr/>
        </p:nvGrpSpPr>
        <p:grpSpPr bwMode="auto">
          <a:xfrm>
            <a:off x="3862388" y="6223000"/>
            <a:ext cx="1414462" cy="461963"/>
            <a:chOff x="3259138" y="6242048"/>
            <a:chExt cx="1414463" cy="461665"/>
          </a:xfrm>
        </p:grpSpPr>
        <p:sp>
          <p:nvSpPr>
            <p:cNvPr id="72" name="Rektangel 64"/>
            <p:cNvSpPr>
              <a:spLocks noChangeArrowheads="1"/>
            </p:cNvSpPr>
            <p:nvPr/>
          </p:nvSpPr>
          <p:spPr bwMode="auto">
            <a:xfrm>
              <a:off x="32591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rgbClr val="124B90"/>
                </a:gs>
                <a:gs pos="100000">
                  <a:srgbClr val="74F4FF"/>
                </a:gs>
              </a:gsLst>
              <a:lin ang="16200000" scaled="0"/>
            </a:gradFill>
            <a:ln w="9525">
              <a:solidFill>
                <a:srgbClr val="124B90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3692" name="Rektangel 63"/>
            <p:cNvSpPr>
              <a:spLocks noChangeArrowheads="1"/>
            </p:cNvSpPr>
            <p:nvPr/>
          </p:nvSpPr>
          <p:spPr bwMode="auto">
            <a:xfrm>
              <a:off x="3624263" y="6242048"/>
              <a:ext cx="10493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23685" name="Group 73"/>
          <p:cNvGrpSpPr>
            <a:grpSpLocks/>
          </p:cNvGrpSpPr>
          <p:nvPr/>
        </p:nvGrpSpPr>
        <p:grpSpPr bwMode="auto">
          <a:xfrm>
            <a:off x="5580063" y="6223000"/>
            <a:ext cx="1439862" cy="461963"/>
            <a:chOff x="4719638" y="6242048"/>
            <a:chExt cx="1439863" cy="461665"/>
          </a:xfrm>
        </p:grpSpPr>
        <p:sp>
          <p:nvSpPr>
            <p:cNvPr id="75" name="Rektangel 64"/>
            <p:cNvSpPr>
              <a:spLocks noChangeArrowheads="1"/>
            </p:cNvSpPr>
            <p:nvPr/>
          </p:nvSpPr>
          <p:spPr bwMode="auto">
            <a:xfrm>
              <a:off x="47196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100000">
                  <a:srgbClr val="4FF600"/>
                </a:gs>
              </a:gsLst>
              <a:lin ang="16200000" scaled="0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</a:endParaRPr>
            </a:p>
          </p:txBody>
        </p:sp>
        <p:sp>
          <p:nvSpPr>
            <p:cNvPr id="23690" name="Rektangel 63"/>
            <p:cNvSpPr>
              <a:spLocks noChangeArrowheads="1"/>
            </p:cNvSpPr>
            <p:nvPr/>
          </p:nvSpPr>
          <p:spPr bwMode="auto">
            <a:xfrm>
              <a:off x="5084763" y="6242048"/>
              <a:ext cx="10747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</a:rPr>
                <a:t>This is an example text. </a:t>
              </a:r>
            </a:p>
          </p:txBody>
        </p:sp>
      </p:grpSp>
      <p:grpSp>
        <p:nvGrpSpPr>
          <p:cNvPr id="23686" name="Group 76"/>
          <p:cNvGrpSpPr>
            <a:grpSpLocks/>
          </p:cNvGrpSpPr>
          <p:nvPr/>
        </p:nvGrpSpPr>
        <p:grpSpPr bwMode="auto">
          <a:xfrm>
            <a:off x="7323138" y="6223000"/>
            <a:ext cx="1452562" cy="461963"/>
            <a:chOff x="6383338" y="6242048"/>
            <a:chExt cx="1452561" cy="461665"/>
          </a:xfrm>
        </p:grpSpPr>
        <p:sp>
          <p:nvSpPr>
            <p:cNvPr id="78" name="Rektangel 64"/>
            <p:cNvSpPr>
              <a:spLocks noChangeArrowheads="1"/>
            </p:cNvSpPr>
            <p:nvPr/>
          </p:nvSpPr>
          <p:spPr bwMode="auto">
            <a:xfrm>
              <a:off x="63833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rgbClr val="009593"/>
                </a:gs>
                <a:gs pos="100000">
                  <a:srgbClr val="00F3F0"/>
                </a:gs>
              </a:gsLst>
              <a:lin ang="16200000" scaled="0"/>
            </a:gradFill>
            <a:ln w="9525">
              <a:solidFill>
                <a:srgbClr val="009593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3688" name="Rektangel 63"/>
            <p:cNvSpPr>
              <a:spLocks noChangeArrowheads="1"/>
            </p:cNvSpPr>
            <p:nvPr/>
          </p:nvSpPr>
          <p:spPr bwMode="auto">
            <a:xfrm>
              <a:off x="6748463" y="6242048"/>
              <a:ext cx="108743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247650" y="926646"/>
            <a:ext cx="8702156" cy="4610553"/>
          </a:xfrm>
          <a:prstGeom prst="rect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29079479"/>
              </p:ext>
            </p:extLst>
          </p:nvPr>
        </p:nvGraphicFramePr>
        <p:xfrm>
          <a:off x="209550" y="989013"/>
          <a:ext cx="8642348" cy="51323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567"/>
                <a:gridCol w="709817"/>
                <a:gridCol w="686809"/>
                <a:gridCol w="661371"/>
                <a:gridCol w="661371"/>
                <a:gridCol w="661371"/>
                <a:gridCol w="585060"/>
                <a:gridCol w="737684"/>
                <a:gridCol w="674091"/>
                <a:gridCol w="674091"/>
                <a:gridCol w="674091"/>
                <a:gridCol w="661373"/>
                <a:gridCol w="648652"/>
              </a:tblGrid>
              <a:tr h="284347">
                <a:tc>
                  <a:txBody>
                    <a:bodyPr/>
                    <a:lstStyle/>
                    <a:p>
                      <a:pPr algn="r"/>
                      <a:endParaRPr lang="da-DK" sz="1200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144000" marT="42194" marB="42194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smtClean="0">
                          <a:solidFill>
                            <a:schemeClr val="bg1"/>
                          </a:solidFill>
                        </a:rPr>
                        <a:t>Jan</a:t>
                      </a: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err="1" smtClean="0">
                          <a:solidFill>
                            <a:schemeClr val="bg1"/>
                          </a:solidFill>
                        </a:rPr>
                        <a:t>Feb</a:t>
                      </a:r>
                      <a:endParaRPr lang="da-DK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smtClean="0">
                          <a:solidFill>
                            <a:schemeClr val="bg1"/>
                          </a:solidFill>
                        </a:rPr>
                        <a:t>March</a:t>
                      </a: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smtClean="0">
                          <a:solidFill>
                            <a:schemeClr val="bg1"/>
                          </a:solidFill>
                        </a:rPr>
                        <a:t>April</a:t>
                      </a: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smtClean="0">
                          <a:solidFill>
                            <a:schemeClr val="bg1"/>
                          </a:solidFill>
                        </a:rPr>
                        <a:t>May</a:t>
                      </a: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smtClean="0">
                          <a:solidFill>
                            <a:schemeClr val="bg1"/>
                          </a:solidFill>
                        </a:rPr>
                        <a:t>June</a:t>
                      </a:r>
                      <a:endParaRPr lang="da-DK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baseline="0" dirty="0" err="1" smtClean="0">
                          <a:solidFill>
                            <a:schemeClr val="bg1"/>
                          </a:solidFill>
                        </a:rPr>
                        <a:t>July</a:t>
                      </a:r>
                      <a:endParaRPr lang="da-DK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smtClean="0">
                          <a:solidFill>
                            <a:schemeClr val="bg1"/>
                          </a:solidFill>
                        </a:rPr>
                        <a:t>August</a:t>
                      </a: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err="1" smtClean="0">
                          <a:solidFill>
                            <a:schemeClr val="bg1"/>
                          </a:solidFill>
                        </a:rPr>
                        <a:t>Sep</a:t>
                      </a:r>
                      <a:endParaRPr lang="da-DK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smtClean="0">
                          <a:solidFill>
                            <a:schemeClr val="bg1"/>
                          </a:solidFill>
                        </a:rPr>
                        <a:t>Oct</a:t>
                      </a:r>
                      <a:endParaRPr lang="da-DK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err="1" smtClean="0">
                          <a:solidFill>
                            <a:schemeClr val="bg1"/>
                          </a:solidFill>
                        </a:rPr>
                        <a:t>Nov</a:t>
                      </a:r>
                      <a:endParaRPr lang="da-DK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200" dirty="0" err="1" smtClean="0">
                          <a:solidFill>
                            <a:schemeClr val="bg1"/>
                          </a:solidFill>
                        </a:rPr>
                        <a:t>Dec</a:t>
                      </a:r>
                      <a:endParaRPr lang="da-DK" sz="12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0" marB="3600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</a:tr>
              <a:tr h="475486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 smtClean="0">
                          <a:solidFill>
                            <a:srgbClr val="000000"/>
                          </a:solidFill>
                        </a:rPr>
                        <a:t>2015</a:t>
                      </a:r>
                      <a:endParaRPr lang="da-DK" sz="12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54000" marR="144000" marT="0" marB="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100000">
                          <a:schemeClr val="bg1">
                            <a:lumMod val="95000"/>
                          </a:schemeClr>
                        </a:gs>
                        <a:gs pos="0">
                          <a:schemeClr val="tx1">
                            <a:lumMod val="75000"/>
                            <a:lumOff val="2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/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9729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 smtClean="0">
                          <a:solidFill>
                            <a:srgbClr val="000000"/>
                          </a:solidFill>
                        </a:rPr>
                        <a:t>2016</a:t>
                      </a:r>
                      <a:endParaRPr lang="da-DK" sz="12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54000" marR="144000" marT="0" marB="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100000">
                          <a:schemeClr val="bg1">
                            <a:lumMod val="95000"/>
                          </a:schemeClr>
                        </a:gs>
                        <a:gs pos="0">
                          <a:schemeClr val="tx1">
                            <a:lumMod val="75000"/>
                            <a:lumOff val="2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5353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 smtClean="0">
                          <a:solidFill>
                            <a:srgbClr val="000000"/>
                          </a:solidFill>
                        </a:rPr>
                        <a:t>2017</a:t>
                      </a:r>
                      <a:endParaRPr lang="da-DK" sz="12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54000" marR="144000" marT="0" marB="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100000">
                          <a:schemeClr val="bg1">
                            <a:lumMod val="95000"/>
                          </a:schemeClr>
                        </a:gs>
                        <a:gs pos="0">
                          <a:schemeClr val="tx1">
                            <a:lumMod val="75000"/>
                            <a:lumOff val="2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5353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 smtClean="0">
                          <a:solidFill>
                            <a:srgbClr val="000000"/>
                          </a:solidFill>
                        </a:rPr>
                        <a:t>2018</a:t>
                      </a:r>
                      <a:endParaRPr lang="da-DK" sz="12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54000" marR="144000" marT="0" marB="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100000">
                          <a:schemeClr val="bg1">
                            <a:lumMod val="95000"/>
                          </a:schemeClr>
                        </a:gs>
                        <a:gs pos="0">
                          <a:schemeClr val="tx1">
                            <a:lumMod val="75000"/>
                            <a:lumOff val="2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5353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 smtClean="0">
                          <a:solidFill>
                            <a:srgbClr val="000000"/>
                          </a:solidFill>
                        </a:rPr>
                        <a:t>2019</a:t>
                      </a:r>
                      <a:endParaRPr lang="da-DK" sz="12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54000" marR="144000" marT="0" marB="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100000">
                          <a:schemeClr val="bg1">
                            <a:lumMod val="95000"/>
                          </a:schemeClr>
                        </a:gs>
                        <a:gs pos="0">
                          <a:schemeClr val="tx1">
                            <a:lumMod val="75000"/>
                            <a:lumOff val="2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5353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2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54000" marR="144000" marT="0" marB="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100000">
                          <a:schemeClr val="bg1">
                            <a:lumMod val="95000"/>
                          </a:schemeClr>
                        </a:gs>
                        <a:gs pos="0">
                          <a:schemeClr val="tx1">
                            <a:lumMod val="75000"/>
                            <a:lumOff val="2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5353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2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54000" marR="144000" marT="0" marB="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100000">
                          <a:schemeClr val="bg1">
                            <a:lumMod val="95000"/>
                          </a:schemeClr>
                        </a:gs>
                        <a:gs pos="0">
                          <a:schemeClr val="tx1">
                            <a:lumMod val="75000"/>
                            <a:lumOff val="2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5353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2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54000" marR="144000" marT="0" marB="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100000">
                          <a:schemeClr val="bg1">
                            <a:lumMod val="95000"/>
                          </a:schemeClr>
                        </a:gs>
                        <a:gs pos="0">
                          <a:schemeClr val="tx1">
                            <a:lumMod val="75000"/>
                            <a:lumOff val="2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5353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2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54000" marR="144000" marT="0" marB="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100000">
                          <a:schemeClr val="bg1">
                            <a:lumMod val="95000"/>
                          </a:schemeClr>
                        </a:gs>
                        <a:gs pos="0">
                          <a:schemeClr val="tx1">
                            <a:lumMod val="75000"/>
                            <a:lumOff val="2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85353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200" b="1" dirty="0" smtClean="0">
                        <a:solidFill>
                          <a:srgbClr val="000000"/>
                        </a:solidFill>
                      </a:endParaRPr>
                    </a:p>
                  </a:txBody>
                  <a:tcPr marL="54000" marR="144000" marT="0" marB="0" anchor="ctr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100000">
                          <a:schemeClr val="bg1">
                            <a:lumMod val="95000"/>
                          </a:schemeClr>
                        </a:gs>
                        <a:gs pos="0">
                          <a:schemeClr val="tx1">
                            <a:lumMod val="75000"/>
                            <a:lumOff val="2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7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marL="84387" marR="84387" marT="42194" marB="42194" anchor="b">
                    <a:lnL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4751" name="Rectangle 8"/>
          <p:cNvSpPr>
            <a:spLocks noChangeArrowheads="1"/>
          </p:cNvSpPr>
          <p:nvPr/>
        </p:nvSpPr>
        <p:spPr bwMode="gray">
          <a:xfrm>
            <a:off x="190500" y="152400"/>
            <a:ext cx="4029075" cy="604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>
                <a:solidFill>
                  <a:srgbClr val="000000"/>
                </a:solidFill>
                <a:latin typeface="Calibri" pitchFamily="-108" charset="0"/>
              </a:rPr>
              <a:t>CALENDAR</a:t>
            </a:r>
            <a:r>
              <a:rPr lang="de-DE">
                <a:solidFill>
                  <a:srgbClr val="000000"/>
                </a:solidFill>
                <a:latin typeface="Calibri" pitchFamily="-108" charset="0"/>
              </a:rPr>
              <a:t> PROJECT PLANNING</a:t>
            </a:r>
          </a:p>
          <a:p>
            <a:r>
              <a:rPr lang="de-DE">
                <a:solidFill>
                  <a:srgbClr val="000000"/>
                </a:solidFill>
                <a:latin typeface="Calibri" pitchFamily="-108" charset="0"/>
              </a:rPr>
              <a:t>5 Years</a:t>
            </a:r>
          </a:p>
        </p:txBody>
      </p:sp>
      <p:grpSp>
        <p:nvGrpSpPr>
          <p:cNvPr id="24752" name="Gruppe 40"/>
          <p:cNvGrpSpPr>
            <a:grpSpLocks/>
          </p:cNvGrpSpPr>
          <p:nvPr/>
        </p:nvGrpSpPr>
        <p:grpSpPr bwMode="auto">
          <a:xfrm>
            <a:off x="985838" y="1889125"/>
            <a:ext cx="1744662" cy="295275"/>
            <a:chOff x="1264597" y="3544111"/>
            <a:chExt cx="3362527" cy="599871"/>
          </a:xfrm>
        </p:grpSpPr>
        <p:sp>
          <p:nvSpPr>
            <p:cNvPr id="42" name="Pentagon 41"/>
            <p:cNvSpPr/>
            <p:nvPr/>
          </p:nvSpPr>
          <p:spPr>
            <a:xfrm>
              <a:off x="1264597" y="3566807"/>
              <a:ext cx="3362527" cy="57717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</a:ln>
            <a:effectLst>
              <a:softEdge rad="63500"/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43" name="Pentagon 42"/>
            <p:cNvSpPr/>
            <p:nvPr/>
          </p:nvSpPr>
          <p:spPr>
            <a:xfrm>
              <a:off x="1325790" y="3544111"/>
              <a:ext cx="3191188" cy="467642"/>
            </a:xfrm>
            <a:prstGeom prst="homePlate">
              <a:avLst/>
            </a:prstGeom>
            <a:gradFill flip="none" rotWithShape="1">
              <a:gsLst>
                <a:gs pos="24000">
                  <a:schemeClr val="tx1">
                    <a:lumMod val="65000"/>
                    <a:lumOff val="3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/>
            </a:p>
          </p:txBody>
        </p:sp>
      </p:grpSp>
      <p:sp>
        <p:nvSpPr>
          <p:cNvPr id="24753" name="Tekstboks 137"/>
          <p:cNvSpPr txBox="1">
            <a:spLocks noChangeArrowheads="1"/>
          </p:cNvSpPr>
          <p:nvPr/>
        </p:nvSpPr>
        <p:spPr bwMode="auto">
          <a:xfrm>
            <a:off x="1257300" y="1870075"/>
            <a:ext cx="9826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da-DK" sz="1000" b="1">
                <a:solidFill>
                  <a:schemeClr val="bg1"/>
                </a:solidFill>
                <a:latin typeface="Calibri" pitchFamily="-108" charset="0"/>
              </a:rPr>
              <a:t>EXAMPLE TEXT</a:t>
            </a:r>
          </a:p>
        </p:txBody>
      </p:sp>
      <p:grpSp>
        <p:nvGrpSpPr>
          <p:cNvPr id="24754" name="Group 67"/>
          <p:cNvGrpSpPr>
            <a:grpSpLocks/>
          </p:cNvGrpSpPr>
          <p:nvPr/>
        </p:nvGrpSpPr>
        <p:grpSpPr bwMode="auto">
          <a:xfrm>
            <a:off x="1814513" y="1479550"/>
            <a:ext cx="4748212" cy="314325"/>
            <a:chOff x="1827213" y="1924051"/>
            <a:chExt cx="4748212" cy="314324"/>
          </a:xfrm>
        </p:grpSpPr>
        <p:grpSp>
          <p:nvGrpSpPr>
            <p:cNvPr id="24881" name="Gruppe 99"/>
            <p:cNvGrpSpPr>
              <a:grpSpLocks/>
            </p:cNvGrpSpPr>
            <p:nvPr/>
          </p:nvGrpSpPr>
          <p:grpSpPr bwMode="auto">
            <a:xfrm>
              <a:off x="1827213" y="1943100"/>
              <a:ext cx="4748212" cy="295275"/>
              <a:chOff x="1264597" y="3544111"/>
              <a:chExt cx="3362527" cy="599871"/>
            </a:xfrm>
          </p:grpSpPr>
          <p:sp>
            <p:nvSpPr>
              <p:cNvPr id="101" name="Pentagon 100"/>
              <p:cNvSpPr/>
              <p:nvPr/>
            </p:nvSpPr>
            <p:spPr>
              <a:xfrm>
                <a:off x="1264597" y="3566807"/>
                <a:ext cx="3362527" cy="577175"/>
              </a:xfrm>
              <a:prstGeom prst="homePlate">
                <a:avLst/>
              </a:prstGeom>
              <a:solidFill>
                <a:schemeClr val="bg1">
                  <a:lumMod val="75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102" name="Pentagon 101"/>
              <p:cNvSpPr/>
              <p:nvPr/>
            </p:nvSpPr>
            <p:spPr>
              <a:xfrm>
                <a:off x="1326428" y="3544113"/>
                <a:ext cx="3190522" cy="467641"/>
              </a:xfrm>
              <a:prstGeom prst="homePlate">
                <a:avLst/>
              </a:prstGeom>
              <a:gradFill flip="none" rotWithShape="1">
                <a:gsLst>
                  <a:gs pos="24000">
                    <a:schemeClr val="tx1">
                      <a:lumMod val="65000"/>
                      <a:lumOff val="3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/>
              </a:p>
            </p:txBody>
          </p:sp>
        </p:grpSp>
        <p:sp>
          <p:nvSpPr>
            <p:cNvPr id="24882" name="Tekstboks 138"/>
            <p:cNvSpPr txBox="1">
              <a:spLocks noChangeArrowheads="1"/>
            </p:cNvSpPr>
            <p:nvPr/>
          </p:nvSpPr>
          <p:spPr bwMode="auto">
            <a:xfrm>
              <a:off x="2832100" y="1924051"/>
              <a:ext cx="2674938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r>
                <a:rPr lang="da-DK" sz="1000" b="1">
                  <a:solidFill>
                    <a:schemeClr val="bg1"/>
                  </a:solidFill>
                  <a:latin typeface="Calibri" pitchFamily="-108" charset="0"/>
                </a:rPr>
                <a:t>EXAMPLE TEXT</a:t>
              </a:r>
            </a:p>
          </p:txBody>
        </p:sp>
      </p:grpSp>
      <p:grpSp>
        <p:nvGrpSpPr>
          <p:cNvPr id="24755" name="Group 76"/>
          <p:cNvGrpSpPr>
            <a:grpSpLocks/>
          </p:cNvGrpSpPr>
          <p:nvPr/>
        </p:nvGrpSpPr>
        <p:grpSpPr bwMode="auto">
          <a:xfrm>
            <a:off x="3205163" y="2463800"/>
            <a:ext cx="1744662" cy="314325"/>
            <a:chOff x="3205163" y="2730501"/>
            <a:chExt cx="1744662" cy="314324"/>
          </a:xfrm>
        </p:grpSpPr>
        <p:grpSp>
          <p:nvGrpSpPr>
            <p:cNvPr id="24875" name="Gruppe 103"/>
            <p:cNvGrpSpPr>
              <a:grpSpLocks/>
            </p:cNvGrpSpPr>
            <p:nvPr/>
          </p:nvGrpSpPr>
          <p:grpSpPr bwMode="auto">
            <a:xfrm>
              <a:off x="3205163" y="2749550"/>
              <a:ext cx="1744662" cy="295275"/>
              <a:chOff x="1264597" y="3544111"/>
              <a:chExt cx="3362527" cy="599871"/>
            </a:xfrm>
          </p:grpSpPr>
          <p:sp>
            <p:nvSpPr>
              <p:cNvPr id="105" name="Pentagon 104"/>
              <p:cNvSpPr/>
              <p:nvPr/>
            </p:nvSpPr>
            <p:spPr>
              <a:xfrm>
                <a:off x="1264597" y="3566807"/>
                <a:ext cx="3362527" cy="577175"/>
              </a:xfrm>
              <a:prstGeom prst="homePlate">
                <a:avLst/>
              </a:prstGeom>
              <a:solidFill>
                <a:schemeClr val="bg1">
                  <a:lumMod val="75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106" name="Pentagon 105"/>
              <p:cNvSpPr/>
              <p:nvPr/>
            </p:nvSpPr>
            <p:spPr>
              <a:xfrm>
                <a:off x="1325790" y="3544113"/>
                <a:ext cx="3191188" cy="467641"/>
              </a:xfrm>
              <a:prstGeom prst="homePlate">
                <a:avLst/>
              </a:prstGeom>
              <a:gradFill flip="none" rotWithShape="1">
                <a:gsLst>
                  <a:gs pos="24000">
                    <a:schemeClr val="tx1">
                      <a:lumMod val="65000"/>
                      <a:lumOff val="3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/>
              </a:p>
            </p:txBody>
          </p:sp>
        </p:grpSp>
        <p:sp>
          <p:nvSpPr>
            <p:cNvPr id="24876" name="Tekstboks 140"/>
            <p:cNvSpPr txBox="1">
              <a:spLocks noChangeArrowheads="1"/>
            </p:cNvSpPr>
            <p:nvPr/>
          </p:nvSpPr>
          <p:spPr bwMode="auto">
            <a:xfrm>
              <a:off x="3476625" y="2730501"/>
              <a:ext cx="98266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r>
                <a:rPr lang="da-DK" sz="1000" b="1">
                  <a:solidFill>
                    <a:schemeClr val="bg1"/>
                  </a:solidFill>
                  <a:latin typeface="Calibri" pitchFamily="-108" charset="0"/>
                </a:rPr>
                <a:t>EXAMPLE TEXT</a:t>
              </a:r>
            </a:p>
          </p:txBody>
        </p:sp>
      </p:grpSp>
      <p:grpSp>
        <p:nvGrpSpPr>
          <p:cNvPr id="24756" name="Gruppe 111"/>
          <p:cNvGrpSpPr>
            <a:grpSpLocks/>
          </p:cNvGrpSpPr>
          <p:nvPr/>
        </p:nvGrpSpPr>
        <p:grpSpPr bwMode="auto">
          <a:xfrm>
            <a:off x="3119438" y="1965325"/>
            <a:ext cx="4748212" cy="295275"/>
            <a:chOff x="1264597" y="3544111"/>
            <a:chExt cx="3362527" cy="599871"/>
          </a:xfrm>
        </p:grpSpPr>
        <p:sp>
          <p:nvSpPr>
            <p:cNvPr id="113" name="Pentagon 112"/>
            <p:cNvSpPr/>
            <p:nvPr/>
          </p:nvSpPr>
          <p:spPr>
            <a:xfrm>
              <a:off x="1264597" y="3566807"/>
              <a:ext cx="3362527" cy="577175"/>
            </a:xfrm>
            <a:prstGeom prst="homePlate">
              <a:avLst/>
            </a:prstGeom>
            <a:solidFill>
              <a:schemeClr val="bg1">
                <a:lumMod val="75000"/>
              </a:schemeClr>
            </a:solidFill>
            <a:ln w="25400" cap="flat" cmpd="sng" algn="ctr">
              <a:noFill/>
              <a:prstDash val="solid"/>
            </a:ln>
            <a:effectLst>
              <a:softEdge rad="63500"/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 dirty="0" err="1">
                <a:solidFill>
                  <a:sysClr val="window" lastClr="FFFFFF"/>
                </a:solidFill>
                <a:latin typeface="Calibri"/>
                <a:ea typeface="+mn-ea"/>
              </a:endParaRPr>
            </a:p>
          </p:txBody>
        </p:sp>
        <p:sp>
          <p:nvSpPr>
            <p:cNvPr id="114" name="Pentagon 113"/>
            <p:cNvSpPr/>
            <p:nvPr/>
          </p:nvSpPr>
          <p:spPr>
            <a:xfrm>
              <a:off x="1326428" y="3544111"/>
              <a:ext cx="3190522" cy="467642"/>
            </a:xfrm>
            <a:prstGeom prst="homePlate">
              <a:avLst/>
            </a:prstGeom>
            <a:gradFill flip="none" rotWithShape="1">
              <a:gsLst>
                <a:gs pos="24000">
                  <a:srgbClr val="009593"/>
                </a:gs>
                <a:gs pos="100000">
                  <a:srgbClr val="00F3F0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noProof="1">
                <a:solidFill>
                  <a:srgbClr val="FFFFFF"/>
                </a:solidFill>
                <a:ea typeface="ＭＳ Ｐゴシック" pitchFamily="-108" charset="-128"/>
              </a:endParaRPr>
            </a:p>
          </p:txBody>
        </p:sp>
      </p:grpSp>
      <p:grpSp>
        <p:nvGrpSpPr>
          <p:cNvPr id="24757" name="Group 73"/>
          <p:cNvGrpSpPr>
            <a:grpSpLocks/>
          </p:cNvGrpSpPr>
          <p:nvPr/>
        </p:nvGrpSpPr>
        <p:grpSpPr bwMode="auto">
          <a:xfrm>
            <a:off x="2338388" y="2246313"/>
            <a:ext cx="1101725" cy="312737"/>
            <a:chOff x="2338388" y="2284413"/>
            <a:chExt cx="1101725" cy="312322"/>
          </a:xfrm>
        </p:grpSpPr>
        <p:grpSp>
          <p:nvGrpSpPr>
            <p:cNvPr id="24865" name="Gruppe 106"/>
            <p:cNvGrpSpPr>
              <a:grpSpLocks/>
            </p:cNvGrpSpPr>
            <p:nvPr/>
          </p:nvGrpSpPr>
          <p:grpSpPr bwMode="auto">
            <a:xfrm>
              <a:off x="2338388" y="2300289"/>
              <a:ext cx="1101725" cy="296446"/>
              <a:chOff x="1264597" y="3544111"/>
              <a:chExt cx="3362527" cy="599871"/>
            </a:xfrm>
          </p:grpSpPr>
          <p:sp>
            <p:nvSpPr>
              <p:cNvPr id="108" name="Pentagon 107"/>
              <p:cNvSpPr/>
              <p:nvPr/>
            </p:nvSpPr>
            <p:spPr>
              <a:xfrm>
                <a:off x="1264597" y="3566807"/>
                <a:ext cx="3362527" cy="577175"/>
              </a:xfrm>
              <a:prstGeom prst="homePlate">
                <a:avLst/>
              </a:prstGeom>
              <a:solidFill>
                <a:schemeClr val="bg1">
                  <a:lumMod val="75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109" name="Pentagon 108"/>
              <p:cNvSpPr/>
              <p:nvPr/>
            </p:nvSpPr>
            <p:spPr>
              <a:xfrm>
                <a:off x="1327582" y="3544067"/>
                <a:ext cx="3188102" cy="468384"/>
              </a:xfrm>
              <a:prstGeom prst="homePlate">
                <a:avLst/>
              </a:prstGeom>
              <a:gradFill flip="none" rotWithShape="1">
                <a:gsLst>
                  <a:gs pos="24000">
                    <a:srgbClr val="009593"/>
                  </a:gs>
                  <a:gs pos="100000">
                    <a:srgbClr val="00F3F0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indent="-342900" algn="ctr">
                  <a:buFont typeface="Calibri" pitchFamily="-108" charset="0"/>
                  <a:buAutoNum type="arabicPeriod"/>
                </a:pPr>
                <a:endParaRPr lang="en-US" noProof="1">
                  <a:solidFill>
                    <a:srgbClr val="000000"/>
                  </a:solidFill>
                  <a:ea typeface="ＭＳ Ｐゴシック" pitchFamily="-108" charset="-128"/>
                </a:endParaRPr>
              </a:p>
            </p:txBody>
          </p:sp>
        </p:grpSp>
        <p:sp>
          <p:nvSpPr>
            <p:cNvPr id="152" name="Tekstboks 151"/>
            <p:cNvSpPr txBox="1"/>
            <p:nvPr/>
          </p:nvSpPr>
          <p:spPr>
            <a:xfrm>
              <a:off x="2351088" y="2284413"/>
              <a:ext cx="982662" cy="245735"/>
            </a:xfrm>
            <a:prstGeom prst="rect">
              <a:avLst/>
            </a:prstGeom>
            <a:noFill/>
          </p:spPr>
          <p:txBody>
            <a:bodyPr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000" b="1" dirty="0">
                  <a:solidFill>
                    <a:srgbClr val="000000"/>
                  </a:solidFill>
                  <a:latin typeface="+mn-lt"/>
                  <a:ea typeface="+mn-ea"/>
                </a:rPr>
                <a:t>EXAMPLE TEXT</a:t>
              </a:r>
            </a:p>
          </p:txBody>
        </p:sp>
      </p:grpSp>
      <p:sp>
        <p:nvSpPr>
          <p:cNvPr id="153" name="Tekstboks 152"/>
          <p:cNvSpPr txBox="1"/>
          <p:nvPr/>
        </p:nvSpPr>
        <p:spPr>
          <a:xfrm>
            <a:off x="4124325" y="1958975"/>
            <a:ext cx="2674938" cy="246063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1000" b="1" dirty="0">
                <a:solidFill>
                  <a:srgbClr val="000000"/>
                </a:solidFill>
                <a:latin typeface="+mn-lt"/>
                <a:ea typeface="+mn-ea"/>
              </a:rPr>
              <a:t>EXAMPLE TEXT</a:t>
            </a:r>
          </a:p>
        </p:txBody>
      </p:sp>
      <p:grpSp>
        <p:nvGrpSpPr>
          <p:cNvPr id="24759" name="Group 87"/>
          <p:cNvGrpSpPr>
            <a:grpSpLocks/>
          </p:cNvGrpSpPr>
          <p:nvPr/>
        </p:nvGrpSpPr>
        <p:grpSpPr bwMode="auto">
          <a:xfrm>
            <a:off x="3805238" y="1285875"/>
            <a:ext cx="4748212" cy="301625"/>
            <a:chOff x="3805238" y="1285876"/>
            <a:chExt cx="4748212" cy="301624"/>
          </a:xfrm>
        </p:grpSpPr>
        <p:grpSp>
          <p:nvGrpSpPr>
            <p:cNvPr id="24859" name="Gruppe 111"/>
            <p:cNvGrpSpPr>
              <a:grpSpLocks/>
            </p:cNvGrpSpPr>
            <p:nvPr/>
          </p:nvGrpSpPr>
          <p:grpSpPr bwMode="auto">
            <a:xfrm>
              <a:off x="3805238" y="1292225"/>
              <a:ext cx="4748212" cy="295275"/>
              <a:chOff x="1264597" y="3544111"/>
              <a:chExt cx="3362527" cy="599871"/>
            </a:xfrm>
          </p:grpSpPr>
          <p:sp>
            <p:nvSpPr>
              <p:cNvPr id="44" name="Pentagon 43"/>
              <p:cNvSpPr/>
              <p:nvPr/>
            </p:nvSpPr>
            <p:spPr>
              <a:xfrm>
                <a:off x="1264597" y="3566807"/>
                <a:ext cx="3362527" cy="577175"/>
              </a:xfrm>
              <a:prstGeom prst="homePlate">
                <a:avLst/>
              </a:prstGeom>
              <a:solidFill>
                <a:schemeClr val="bg1">
                  <a:lumMod val="75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45" name="Pentagon 44"/>
              <p:cNvSpPr/>
              <p:nvPr/>
            </p:nvSpPr>
            <p:spPr>
              <a:xfrm>
                <a:off x="1326428" y="3544113"/>
                <a:ext cx="3190522" cy="467641"/>
              </a:xfrm>
              <a:prstGeom prst="homePlate">
                <a:avLst/>
              </a:prstGeom>
              <a:gradFill flip="none" rotWithShape="1">
                <a:gsLst>
                  <a:gs pos="24000">
                    <a:srgbClr val="009593"/>
                  </a:gs>
                  <a:gs pos="100000">
                    <a:srgbClr val="00F3F0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indent="-342900" algn="ctr">
                  <a:buFont typeface="Calibri" pitchFamily="-108" charset="0"/>
                  <a:buAutoNum type="arabicPeriod"/>
                </a:pPr>
                <a:endParaRPr lang="en-US" noProof="1">
                  <a:solidFill>
                    <a:srgbClr val="FFFFFF"/>
                  </a:solidFill>
                  <a:ea typeface="ＭＳ Ｐゴシック" pitchFamily="-108" charset="-128"/>
                </a:endParaRPr>
              </a:p>
            </p:txBody>
          </p:sp>
        </p:grpSp>
        <p:sp>
          <p:nvSpPr>
            <p:cNvPr id="46" name="Tekstboks 152"/>
            <p:cNvSpPr txBox="1"/>
            <p:nvPr/>
          </p:nvSpPr>
          <p:spPr>
            <a:xfrm>
              <a:off x="4810125" y="1285876"/>
              <a:ext cx="2674938" cy="246062"/>
            </a:xfrm>
            <a:prstGeom prst="rect">
              <a:avLst/>
            </a:prstGeom>
            <a:noFill/>
          </p:spPr>
          <p:txBody>
            <a:bodyPr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000" b="1" dirty="0">
                  <a:solidFill>
                    <a:srgbClr val="000000"/>
                  </a:solidFill>
                  <a:latin typeface="+mn-lt"/>
                  <a:ea typeface="+mn-ea"/>
                </a:rPr>
                <a:t>EXAMPLE TEXT</a:t>
              </a:r>
            </a:p>
          </p:txBody>
        </p:sp>
      </p:grpSp>
      <p:grpSp>
        <p:nvGrpSpPr>
          <p:cNvPr id="24760" name="Group 79"/>
          <p:cNvGrpSpPr>
            <a:grpSpLocks/>
          </p:cNvGrpSpPr>
          <p:nvPr/>
        </p:nvGrpSpPr>
        <p:grpSpPr bwMode="auto">
          <a:xfrm>
            <a:off x="4427538" y="2251075"/>
            <a:ext cx="3611562" cy="301625"/>
            <a:chOff x="4427538" y="2289176"/>
            <a:chExt cx="3611562" cy="301624"/>
          </a:xfrm>
        </p:grpSpPr>
        <p:grpSp>
          <p:nvGrpSpPr>
            <p:cNvPr id="24853" name="Gruppe 111"/>
            <p:cNvGrpSpPr>
              <a:grpSpLocks/>
            </p:cNvGrpSpPr>
            <p:nvPr/>
          </p:nvGrpSpPr>
          <p:grpSpPr bwMode="auto">
            <a:xfrm>
              <a:off x="4427538" y="2295525"/>
              <a:ext cx="3611562" cy="295275"/>
              <a:chOff x="1264597" y="3544111"/>
              <a:chExt cx="3362527" cy="599871"/>
            </a:xfrm>
          </p:grpSpPr>
          <p:sp>
            <p:nvSpPr>
              <p:cNvPr id="48" name="Pentagon 47"/>
              <p:cNvSpPr/>
              <p:nvPr/>
            </p:nvSpPr>
            <p:spPr>
              <a:xfrm>
                <a:off x="1264597" y="3566807"/>
                <a:ext cx="3362527" cy="577175"/>
              </a:xfrm>
              <a:prstGeom prst="homePlate">
                <a:avLst/>
              </a:prstGeom>
              <a:solidFill>
                <a:schemeClr val="bg1">
                  <a:lumMod val="75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49" name="Pentagon 48"/>
              <p:cNvSpPr/>
              <p:nvPr/>
            </p:nvSpPr>
            <p:spPr>
              <a:xfrm>
                <a:off x="1326674" y="3544113"/>
                <a:ext cx="3189597" cy="467641"/>
              </a:xfrm>
              <a:prstGeom prst="homePlate">
                <a:avLst/>
              </a:prstGeom>
              <a:gradFill flip="none" rotWithShape="1">
                <a:gsLst>
                  <a:gs pos="24000">
                    <a:srgbClr val="008000"/>
                  </a:gs>
                  <a:gs pos="100000">
                    <a:srgbClr val="4FF600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indent="-342900" algn="ctr">
                  <a:buFont typeface="Calibri" pitchFamily="-108" charset="0"/>
                  <a:buAutoNum type="arabicPeriod"/>
                </a:pPr>
                <a:endParaRPr lang="en-US" noProof="1">
                  <a:solidFill>
                    <a:srgbClr val="FFFFFF"/>
                  </a:solidFill>
                  <a:ea typeface="ＭＳ Ｐゴシック" pitchFamily="-108" charset="-128"/>
                </a:endParaRPr>
              </a:p>
            </p:txBody>
          </p:sp>
        </p:grpSp>
        <p:sp>
          <p:nvSpPr>
            <p:cNvPr id="50" name="Tekstboks 152"/>
            <p:cNvSpPr txBox="1"/>
            <p:nvPr/>
          </p:nvSpPr>
          <p:spPr>
            <a:xfrm>
              <a:off x="5432425" y="2289176"/>
              <a:ext cx="2035175" cy="246062"/>
            </a:xfrm>
            <a:prstGeom prst="rect">
              <a:avLst/>
            </a:prstGeom>
            <a:noFill/>
          </p:spPr>
          <p:txBody>
            <a:bodyPr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000" b="1" dirty="0">
                  <a:solidFill>
                    <a:srgbClr val="000000"/>
                  </a:solidFill>
                  <a:latin typeface="+mn-lt"/>
                  <a:ea typeface="+mn-ea"/>
                </a:rPr>
                <a:t>EXAMPLE TEXT</a:t>
              </a:r>
            </a:p>
          </p:txBody>
        </p:sp>
      </p:grpSp>
      <p:grpSp>
        <p:nvGrpSpPr>
          <p:cNvPr id="24761" name="Group 70"/>
          <p:cNvGrpSpPr>
            <a:grpSpLocks/>
          </p:cNvGrpSpPr>
          <p:nvPr/>
        </p:nvGrpSpPr>
        <p:grpSpPr bwMode="auto">
          <a:xfrm>
            <a:off x="7672388" y="1751013"/>
            <a:ext cx="1101725" cy="312737"/>
            <a:chOff x="7659688" y="2462213"/>
            <a:chExt cx="1101725" cy="312322"/>
          </a:xfrm>
        </p:grpSpPr>
        <p:grpSp>
          <p:nvGrpSpPr>
            <p:cNvPr id="24847" name="Gruppe 106"/>
            <p:cNvGrpSpPr>
              <a:grpSpLocks/>
            </p:cNvGrpSpPr>
            <p:nvPr/>
          </p:nvGrpSpPr>
          <p:grpSpPr bwMode="auto">
            <a:xfrm>
              <a:off x="7659688" y="2478089"/>
              <a:ext cx="1101725" cy="296446"/>
              <a:chOff x="1264597" y="3544111"/>
              <a:chExt cx="3362527" cy="599871"/>
            </a:xfrm>
          </p:grpSpPr>
          <p:sp>
            <p:nvSpPr>
              <p:cNvPr id="52" name="Pentagon 51"/>
              <p:cNvSpPr/>
              <p:nvPr/>
            </p:nvSpPr>
            <p:spPr>
              <a:xfrm>
                <a:off x="1264597" y="3566807"/>
                <a:ext cx="3362527" cy="577175"/>
              </a:xfrm>
              <a:prstGeom prst="homePlate">
                <a:avLst/>
              </a:prstGeom>
              <a:solidFill>
                <a:schemeClr val="bg1">
                  <a:lumMod val="75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53" name="Pentagon 52"/>
              <p:cNvSpPr/>
              <p:nvPr/>
            </p:nvSpPr>
            <p:spPr>
              <a:xfrm>
                <a:off x="1327582" y="3544067"/>
                <a:ext cx="3188102" cy="468384"/>
              </a:xfrm>
              <a:prstGeom prst="homePlate">
                <a:avLst/>
              </a:prstGeom>
              <a:gradFill flip="none" rotWithShape="1">
                <a:gsLst>
                  <a:gs pos="24000">
                    <a:srgbClr val="009593"/>
                  </a:gs>
                  <a:gs pos="100000">
                    <a:srgbClr val="00F3F0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indent="-342900" algn="ctr">
                  <a:buFont typeface="Calibri" pitchFamily="-108" charset="0"/>
                  <a:buAutoNum type="arabicPeriod"/>
                </a:pPr>
                <a:endParaRPr lang="en-US" noProof="1">
                  <a:solidFill>
                    <a:srgbClr val="000000"/>
                  </a:solidFill>
                  <a:ea typeface="ＭＳ Ｐゴシック" pitchFamily="-108" charset="-128"/>
                </a:endParaRPr>
              </a:p>
            </p:txBody>
          </p:sp>
        </p:grpSp>
        <p:sp>
          <p:nvSpPr>
            <p:cNvPr id="54" name="Tekstboks 151"/>
            <p:cNvSpPr txBox="1"/>
            <p:nvPr/>
          </p:nvSpPr>
          <p:spPr>
            <a:xfrm>
              <a:off x="7672388" y="2462213"/>
              <a:ext cx="982662" cy="245735"/>
            </a:xfrm>
            <a:prstGeom prst="rect">
              <a:avLst/>
            </a:prstGeom>
            <a:noFill/>
          </p:spPr>
          <p:txBody>
            <a:bodyPr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000" b="1" dirty="0">
                  <a:solidFill>
                    <a:srgbClr val="000000"/>
                  </a:solidFill>
                  <a:latin typeface="+mn-lt"/>
                  <a:ea typeface="+mn-ea"/>
                </a:rPr>
                <a:t>EXAMPLE TEXT</a:t>
              </a:r>
            </a:p>
          </p:txBody>
        </p:sp>
      </p:grpSp>
      <p:grpSp>
        <p:nvGrpSpPr>
          <p:cNvPr id="24762" name="Group 80"/>
          <p:cNvGrpSpPr>
            <a:grpSpLocks/>
          </p:cNvGrpSpPr>
          <p:nvPr/>
        </p:nvGrpSpPr>
        <p:grpSpPr bwMode="auto">
          <a:xfrm>
            <a:off x="858838" y="2822575"/>
            <a:ext cx="3789362" cy="314325"/>
            <a:chOff x="858838" y="2759076"/>
            <a:chExt cx="3789362" cy="314324"/>
          </a:xfrm>
        </p:grpSpPr>
        <p:grpSp>
          <p:nvGrpSpPr>
            <p:cNvPr id="24841" name="Gruppe 111"/>
            <p:cNvGrpSpPr>
              <a:grpSpLocks/>
            </p:cNvGrpSpPr>
            <p:nvPr/>
          </p:nvGrpSpPr>
          <p:grpSpPr bwMode="auto">
            <a:xfrm>
              <a:off x="858838" y="2778125"/>
              <a:ext cx="3789362" cy="295275"/>
              <a:chOff x="1264597" y="3544111"/>
              <a:chExt cx="3362527" cy="599871"/>
            </a:xfrm>
          </p:grpSpPr>
          <p:sp>
            <p:nvSpPr>
              <p:cNvPr id="39" name="Pentagon 38"/>
              <p:cNvSpPr/>
              <p:nvPr/>
            </p:nvSpPr>
            <p:spPr>
              <a:xfrm>
                <a:off x="1264597" y="3566807"/>
                <a:ext cx="3362527" cy="577175"/>
              </a:xfrm>
              <a:prstGeom prst="homePlate">
                <a:avLst/>
              </a:prstGeom>
              <a:solidFill>
                <a:schemeClr val="bg1">
                  <a:lumMod val="75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40" name="Pentagon 39"/>
              <p:cNvSpPr/>
              <p:nvPr/>
            </p:nvSpPr>
            <p:spPr>
              <a:xfrm>
                <a:off x="1326579" y="3544113"/>
                <a:ext cx="3190668" cy="467641"/>
              </a:xfrm>
              <a:prstGeom prst="homePlate">
                <a:avLst/>
              </a:prstGeom>
              <a:gradFill flip="none" rotWithShape="1">
                <a:gsLst>
                  <a:gs pos="24000">
                    <a:srgbClr val="124B90"/>
                  </a:gs>
                  <a:gs pos="100000">
                    <a:srgbClr val="74F4FF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indent="-342900" algn="ctr">
                  <a:buFont typeface="Calibri" pitchFamily="-108" charset="0"/>
                  <a:buAutoNum type="arabicPeriod"/>
                </a:pPr>
                <a:endParaRPr lang="en-US" noProof="1">
                  <a:solidFill>
                    <a:srgbClr val="FFFFFF"/>
                  </a:solidFill>
                  <a:ea typeface="ＭＳ Ｐゴシック" pitchFamily="-108" charset="-128"/>
                </a:endParaRPr>
              </a:p>
            </p:txBody>
          </p:sp>
        </p:grpSp>
        <p:sp>
          <p:nvSpPr>
            <p:cNvPr id="41" name="Tekstboks 152"/>
            <p:cNvSpPr txBox="1"/>
            <p:nvPr/>
          </p:nvSpPr>
          <p:spPr>
            <a:xfrm>
              <a:off x="1863725" y="2759076"/>
              <a:ext cx="2135188" cy="246062"/>
            </a:xfrm>
            <a:prstGeom prst="rect">
              <a:avLst/>
            </a:prstGeom>
            <a:noFill/>
          </p:spPr>
          <p:txBody>
            <a:bodyPr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000" b="1" dirty="0">
                  <a:solidFill>
                    <a:srgbClr val="000000"/>
                  </a:solidFill>
                  <a:latin typeface="+mn-lt"/>
                  <a:ea typeface="+mn-ea"/>
                </a:rPr>
                <a:t>EXAMPLE TEXT</a:t>
              </a:r>
            </a:p>
          </p:txBody>
        </p:sp>
      </p:grpSp>
      <p:grpSp>
        <p:nvGrpSpPr>
          <p:cNvPr id="24763" name="Group 83"/>
          <p:cNvGrpSpPr>
            <a:grpSpLocks/>
          </p:cNvGrpSpPr>
          <p:nvPr/>
        </p:nvGrpSpPr>
        <p:grpSpPr bwMode="auto">
          <a:xfrm>
            <a:off x="3589338" y="3305175"/>
            <a:ext cx="2925762" cy="314325"/>
            <a:chOff x="3678238" y="5324476"/>
            <a:chExt cx="2925762" cy="314324"/>
          </a:xfrm>
        </p:grpSpPr>
        <p:grpSp>
          <p:nvGrpSpPr>
            <p:cNvPr id="24835" name="Gruppe 111"/>
            <p:cNvGrpSpPr>
              <a:grpSpLocks/>
            </p:cNvGrpSpPr>
            <p:nvPr/>
          </p:nvGrpSpPr>
          <p:grpSpPr bwMode="auto">
            <a:xfrm>
              <a:off x="3678238" y="5343525"/>
              <a:ext cx="2925762" cy="295275"/>
              <a:chOff x="1264597" y="3544111"/>
              <a:chExt cx="3362527" cy="599871"/>
            </a:xfrm>
          </p:grpSpPr>
          <p:sp>
            <p:nvSpPr>
              <p:cNvPr id="51" name="Pentagon 50"/>
              <p:cNvSpPr/>
              <p:nvPr/>
            </p:nvSpPr>
            <p:spPr>
              <a:xfrm>
                <a:off x="1264597" y="3566807"/>
                <a:ext cx="3362527" cy="577175"/>
              </a:xfrm>
              <a:prstGeom prst="homePlate">
                <a:avLst/>
              </a:prstGeom>
              <a:solidFill>
                <a:schemeClr val="bg1">
                  <a:lumMod val="75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55" name="Pentagon 54"/>
              <p:cNvSpPr/>
              <p:nvPr/>
            </p:nvSpPr>
            <p:spPr>
              <a:xfrm>
                <a:off x="1326630" y="3544113"/>
                <a:ext cx="3191025" cy="467641"/>
              </a:xfrm>
              <a:prstGeom prst="homePlate">
                <a:avLst/>
              </a:prstGeom>
              <a:gradFill flip="none" rotWithShape="1">
                <a:gsLst>
                  <a:gs pos="24000">
                    <a:srgbClr val="009593"/>
                  </a:gs>
                  <a:gs pos="100000">
                    <a:srgbClr val="00F3F0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indent="-342900" algn="ctr">
                  <a:buFont typeface="Calibri" pitchFamily="-108" charset="0"/>
                  <a:buAutoNum type="arabicPeriod"/>
                </a:pPr>
                <a:endParaRPr lang="en-US" noProof="1">
                  <a:solidFill>
                    <a:srgbClr val="FFFFFF"/>
                  </a:solidFill>
                  <a:ea typeface="ＭＳ Ｐゴシック" pitchFamily="-108" charset="-128"/>
                </a:endParaRPr>
              </a:p>
            </p:txBody>
          </p:sp>
        </p:grpSp>
        <p:sp>
          <p:nvSpPr>
            <p:cNvPr id="56" name="Tekstboks 152"/>
            <p:cNvSpPr txBox="1"/>
            <p:nvPr/>
          </p:nvSpPr>
          <p:spPr>
            <a:xfrm>
              <a:off x="4454525" y="5324476"/>
              <a:ext cx="1647825" cy="246062"/>
            </a:xfrm>
            <a:prstGeom prst="rect">
              <a:avLst/>
            </a:prstGeom>
            <a:noFill/>
          </p:spPr>
          <p:txBody>
            <a:bodyPr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000" b="1" dirty="0">
                  <a:solidFill>
                    <a:srgbClr val="000000"/>
                  </a:solidFill>
                  <a:latin typeface="+mn-lt"/>
                  <a:ea typeface="+mn-ea"/>
                </a:rPr>
                <a:t>EXAMPLE TEXT</a:t>
              </a:r>
            </a:p>
          </p:txBody>
        </p:sp>
      </p:grpSp>
      <p:grpSp>
        <p:nvGrpSpPr>
          <p:cNvPr id="24764" name="Group 81"/>
          <p:cNvGrpSpPr>
            <a:grpSpLocks/>
          </p:cNvGrpSpPr>
          <p:nvPr/>
        </p:nvGrpSpPr>
        <p:grpSpPr bwMode="auto">
          <a:xfrm>
            <a:off x="6900863" y="2847975"/>
            <a:ext cx="1201737" cy="314325"/>
            <a:chOff x="6989763" y="4613276"/>
            <a:chExt cx="1201737" cy="314324"/>
          </a:xfrm>
        </p:grpSpPr>
        <p:grpSp>
          <p:nvGrpSpPr>
            <p:cNvPr id="24829" name="Gruppe 40"/>
            <p:cNvGrpSpPr>
              <a:grpSpLocks/>
            </p:cNvGrpSpPr>
            <p:nvPr/>
          </p:nvGrpSpPr>
          <p:grpSpPr bwMode="auto">
            <a:xfrm>
              <a:off x="6989763" y="4632325"/>
              <a:ext cx="1201737" cy="295275"/>
              <a:chOff x="1264597" y="3544111"/>
              <a:chExt cx="3362527" cy="599871"/>
            </a:xfrm>
          </p:grpSpPr>
          <p:sp>
            <p:nvSpPr>
              <p:cNvPr id="58" name="Pentagon 57"/>
              <p:cNvSpPr/>
              <p:nvPr/>
            </p:nvSpPr>
            <p:spPr>
              <a:xfrm>
                <a:off x="1264597" y="3566807"/>
                <a:ext cx="3362527" cy="577175"/>
              </a:xfrm>
              <a:prstGeom prst="homePlate">
                <a:avLst/>
              </a:prstGeom>
              <a:solidFill>
                <a:schemeClr val="bg1">
                  <a:lumMod val="75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59" name="Pentagon 58"/>
              <p:cNvSpPr/>
              <p:nvPr/>
            </p:nvSpPr>
            <p:spPr>
              <a:xfrm>
                <a:off x="1326784" y="3544113"/>
                <a:ext cx="3189294" cy="467641"/>
              </a:xfrm>
              <a:prstGeom prst="homePlate">
                <a:avLst/>
              </a:prstGeom>
              <a:gradFill flip="none" rotWithShape="1">
                <a:gsLst>
                  <a:gs pos="24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/>
              </a:p>
            </p:txBody>
          </p:sp>
        </p:grpSp>
        <p:sp>
          <p:nvSpPr>
            <p:cNvPr id="24830" name="Tekstboks 137"/>
            <p:cNvSpPr txBox="1">
              <a:spLocks noChangeArrowheads="1"/>
            </p:cNvSpPr>
            <p:nvPr/>
          </p:nvSpPr>
          <p:spPr bwMode="auto">
            <a:xfrm>
              <a:off x="7073900" y="4613276"/>
              <a:ext cx="102870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r>
                <a:rPr lang="da-DK" sz="1000" b="1">
                  <a:solidFill>
                    <a:schemeClr val="bg1"/>
                  </a:solidFill>
                  <a:latin typeface="Calibri" pitchFamily="-108" charset="0"/>
                </a:rPr>
                <a:t>EXAMPLE TEXT</a:t>
              </a:r>
            </a:p>
          </p:txBody>
        </p:sp>
      </p:grpSp>
      <p:grpSp>
        <p:nvGrpSpPr>
          <p:cNvPr id="24765" name="Group 82"/>
          <p:cNvGrpSpPr>
            <a:grpSpLocks/>
          </p:cNvGrpSpPr>
          <p:nvPr/>
        </p:nvGrpSpPr>
        <p:grpSpPr bwMode="auto">
          <a:xfrm>
            <a:off x="1049338" y="3317875"/>
            <a:ext cx="1744662" cy="301625"/>
            <a:chOff x="1036638" y="5629276"/>
            <a:chExt cx="1744662" cy="301624"/>
          </a:xfrm>
        </p:grpSpPr>
        <p:grpSp>
          <p:nvGrpSpPr>
            <p:cNvPr id="24823" name="Gruppe 40"/>
            <p:cNvGrpSpPr>
              <a:grpSpLocks/>
            </p:cNvGrpSpPr>
            <p:nvPr/>
          </p:nvGrpSpPr>
          <p:grpSpPr bwMode="auto">
            <a:xfrm>
              <a:off x="1036638" y="5635625"/>
              <a:ext cx="1744662" cy="295275"/>
              <a:chOff x="1264597" y="3544111"/>
              <a:chExt cx="3362527" cy="599871"/>
            </a:xfrm>
          </p:grpSpPr>
          <p:sp>
            <p:nvSpPr>
              <p:cNvPr id="62" name="Pentagon 61"/>
              <p:cNvSpPr/>
              <p:nvPr/>
            </p:nvSpPr>
            <p:spPr>
              <a:xfrm>
                <a:off x="1264597" y="3566807"/>
                <a:ext cx="3362527" cy="577175"/>
              </a:xfrm>
              <a:prstGeom prst="homePlate">
                <a:avLst/>
              </a:prstGeom>
              <a:solidFill>
                <a:schemeClr val="bg1">
                  <a:lumMod val="75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63" name="Pentagon 62"/>
              <p:cNvSpPr/>
              <p:nvPr/>
            </p:nvSpPr>
            <p:spPr>
              <a:xfrm>
                <a:off x="1325790" y="3544113"/>
                <a:ext cx="3191188" cy="467641"/>
              </a:xfrm>
              <a:prstGeom prst="homePlate">
                <a:avLst/>
              </a:prstGeom>
              <a:gradFill flip="none" rotWithShape="1">
                <a:gsLst>
                  <a:gs pos="24000">
                    <a:srgbClr val="008000"/>
                  </a:gs>
                  <a:gs pos="100000">
                    <a:srgbClr val="4FF600"/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/>
              </a:p>
            </p:txBody>
          </p:sp>
        </p:grpSp>
        <p:sp>
          <p:nvSpPr>
            <p:cNvPr id="24824" name="Tekstboks 137"/>
            <p:cNvSpPr txBox="1">
              <a:spLocks noChangeArrowheads="1"/>
            </p:cNvSpPr>
            <p:nvPr/>
          </p:nvSpPr>
          <p:spPr bwMode="auto">
            <a:xfrm>
              <a:off x="1308100" y="5629276"/>
              <a:ext cx="98266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r>
                <a:rPr lang="da-DK" sz="1000" b="1">
                  <a:solidFill>
                    <a:schemeClr val="bg1"/>
                  </a:solidFill>
                  <a:latin typeface="Calibri" pitchFamily="-108" charset="0"/>
                </a:rPr>
                <a:t>EXAMPLE TEXT</a:t>
              </a:r>
            </a:p>
          </p:txBody>
        </p:sp>
      </p:grpSp>
      <p:grpSp>
        <p:nvGrpSpPr>
          <p:cNvPr id="24766" name="Group 64"/>
          <p:cNvGrpSpPr>
            <a:grpSpLocks/>
          </p:cNvGrpSpPr>
          <p:nvPr/>
        </p:nvGrpSpPr>
        <p:grpSpPr bwMode="auto">
          <a:xfrm>
            <a:off x="388938" y="6223000"/>
            <a:ext cx="1427162" cy="461963"/>
            <a:chOff x="173038" y="6254748"/>
            <a:chExt cx="1427163" cy="461665"/>
          </a:xfrm>
        </p:grpSpPr>
        <p:sp>
          <p:nvSpPr>
            <p:cNvPr id="66" name="Rektangel 64"/>
            <p:cNvSpPr>
              <a:spLocks noChangeArrowheads="1"/>
            </p:cNvSpPr>
            <p:nvPr/>
          </p:nvSpPr>
          <p:spPr bwMode="auto">
            <a:xfrm>
              <a:off x="173038" y="63626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chemeClr val="tx1">
                    <a:lumMod val="65000"/>
                    <a:lumOff val="3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4822" name="Rektangel 63"/>
            <p:cNvSpPr>
              <a:spLocks noChangeArrowheads="1"/>
            </p:cNvSpPr>
            <p:nvPr/>
          </p:nvSpPr>
          <p:spPr bwMode="auto">
            <a:xfrm>
              <a:off x="538163" y="6254748"/>
              <a:ext cx="10620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24767" name="Group 67"/>
          <p:cNvGrpSpPr>
            <a:grpSpLocks/>
          </p:cNvGrpSpPr>
          <p:nvPr/>
        </p:nvGrpSpPr>
        <p:grpSpPr bwMode="auto">
          <a:xfrm>
            <a:off x="2119313" y="6223000"/>
            <a:ext cx="1439862" cy="461963"/>
            <a:chOff x="1760538" y="6242048"/>
            <a:chExt cx="1439863" cy="461665"/>
          </a:xfrm>
        </p:grpSpPr>
        <p:sp>
          <p:nvSpPr>
            <p:cNvPr id="69" name="Rektangel 64"/>
            <p:cNvSpPr>
              <a:spLocks noChangeArrowheads="1"/>
            </p:cNvSpPr>
            <p:nvPr/>
          </p:nvSpPr>
          <p:spPr bwMode="auto">
            <a:xfrm>
              <a:off x="17605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bg1">
                    <a:lumMod val="50000"/>
                  </a:schemeClr>
                </a:gs>
              </a:gsLst>
              <a:lin ang="16200000" scaled="0"/>
            </a:gradFill>
            <a:ln w="9525">
              <a:solidFill>
                <a:schemeClr val="tx1">
                  <a:lumMod val="85000"/>
                  <a:lumOff val="15000"/>
                </a:schemeClr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4820" name="Rektangel 63"/>
            <p:cNvSpPr>
              <a:spLocks noChangeArrowheads="1"/>
            </p:cNvSpPr>
            <p:nvPr/>
          </p:nvSpPr>
          <p:spPr bwMode="auto">
            <a:xfrm>
              <a:off x="2125663" y="6242048"/>
              <a:ext cx="10747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24768" name="Group 70"/>
          <p:cNvGrpSpPr>
            <a:grpSpLocks/>
          </p:cNvGrpSpPr>
          <p:nvPr/>
        </p:nvGrpSpPr>
        <p:grpSpPr bwMode="auto">
          <a:xfrm>
            <a:off x="3862388" y="6223000"/>
            <a:ext cx="1414462" cy="461963"/>
            <a:chOff x="3259138" y="6242048"/>
            <a:chExt cx="1414463" cy="461665"/>
          </a:xfrm>
        </p:grpSpPr>
        <p:sp>
          <p:nvSpPr>
            <p:cNvPr id="72" name="Rektangel 64"/>
            <p:cNvSpPr>
              <a:spLocks noChangeArrowheads="1"/>
            </p:cNvSpPr>
            <p:nvPr/>
          </p:nvSpPr>
          <p:spPr bwMode="auto">
            <a:xfrm>
              <a:off x="32591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rgbClr val="124B90"/>
                </a:gs>
                <a:gs pos="100000">
                  <a:srgbClr val="74F4FF"/>
                </a:gs>
              </a:gsLst>
              <a:lin ang="16200000" scaled="0"/>
            </a:gradFill>
            <a:ln w="9525">
              <a:solidFill>
                <a:srgbClr val="124B90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4818" name="Rektangel 63"/>
            <p:cNvSpPr>
              <a:spLocks noChangeArrowheads="1"/>
            </p:cNvSpPr>
            <p:nvPr/>
          </p:nvSpPr>
          <p:spPr bwMode="auto">
            <a:xfrm>
              <a:off x="3624263" y="6242048"/>
              <a:ext cx="10493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24769" name="Group 73"/>
          <p:cNvGrpSpPr>
            <a:grpSpLocks/>
          </p:cNvGrpSpPr>
          <p:nvPr/>
        </p:nvGrpSpPr>
        <p:grpSpPr bwMode="auto">
          <a:xfrm>
            <a:off x="5580063" y="6223000"/>
            <a:ext cx="1439862" cy="461963"/>
            <a:chOff x="4719638" y="6242048"/>
            <a:chExt cx="1439863" cy="461665"/>
          </a:xfrm>
        </p:grpSpPr>
        <p:sp>
          <p:nvSpPr>
            <p:cNvPr id="75" name="Rektangel 64"/>
            <p:cNvSpPr>
              <a:spLocks noChangeArrowheads="1"/>
            </p:cNvSpPr>
            <p:nvPr/>
          </p:nvSpPr>
          <p:spPr bwMode="auto">
            <a:xfrm>
              <a:off x="47196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100000">
                  <a:srgbClr val="4FF600"/>
                </a:gs>
              </a:gsLst>
              <a:lin ang="16200000" scaled="0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</a:endParaRPr>
            </a:p>
          </p:txBody>
        </p:sp>
        <p:sp>
          <p:nvSpPr>
            <p:cNvPr id="24816" name="Rektangel 63"/>
            <p:cNvSpPr>
              <a:spLocks noChangeArrowheads="1"/>
            </p:cNvSpPr>
            <p:nvPr/>
          </p:nvSpPr>
          <p:spPr bwMode="auto">
            <a:xfrm>
              <a:off x="5084763" y="6242048"/>
              <a:ext cx="10747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</a:rPr>
                <a:t>This is an example text. </a:t>
              </a:r>
            </a:p>
          </p:txBody>
        </p:sp>
      </p:grpSp>
      <p:grpSp>
        <p:nvGrpSpPr>
          <p:cNvPr id="24770" name="Group 76"/>
          <p:cNvGrpSpPr>
            <a:grpSpLocks/>
          </p:cNvGrpSpPr>
          <p:nvPr/>
        </p:nvGrpSpPr>
        <p:grpSpPr bwMode="auto">
          <a:xfrm>
            <a:off x="7323138" y="6223000"/>
            <a:ext cx="1452562" cy="461963"/>
            <a:chOff x="6383338" y="6242048"/>
            <a:chExt cx="1452561" cy="461665"/>
          </a:xfrm>
        </p:grpSpPr>
        <p:sp>
          <p:nvSpPr>
            <p:cNvPr id="78" name="Rektangel 64"/>
            <p:cNvSpPr>
              <a:spLocks noChangeArrowheads="1"/>
            </p:cNvSpPr>
            <p:nvPr/>
          </p:nvSpPr>
          <p:spPr bwMode="auto">
            <a:xfrm>
              <a:off x="63833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rgbClr val="009593"/>
                </a:gs>
                <a:gs pos="100000">
                  <a:srgbClr val="00F3F0"/>
                </a:gs>
              </a:gsLst>
              <a:lin ang="16200000" scaled="0"/>
            </a:gradFill>
            <a:ln w="9525">
              <a:solidFill>
                <a:srgbClr val="009593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4814" name="Rektangel 63"/>
            <p:cNvSpPr>
              <a:spLocks noChangeArrowheads="1"/>
            </p:cNvSpPr>
            <p:nvPr/>
          </p:nvSpPr>
          <p:spPr bwMode="auto">
            <a:xfrm>
              <a:off x="6748463" y="6242048"/>
              <a:ext cx="108743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24771" name="Group 88"/>
          <p:cNvGrpSpPr>
            <a:grpSpLocks/>
          </p:cNvGrpSpPr>
          <p:nvPr/>
        </p:nvGrpSpPr>
        <p:grpSpPr bwMode="auto">
          <a:xfrm>
            <a:off x="960438" y="4797425"/>
            <a:ext cx="3840162" cy="307975"/>
            <a:chOff x="3805238" y="1289776"/>
            <a:chExt cx="4748212" cy="297724"/>
          </a:xfrm>
        </p:grpSpPr>
        <p:grpSp>
          <p:nvGrpSpPr>
            <p:cNvPr id="24807" name="Gruppe 111"/>
            <p:cNvGrpSpPr>
              <a:grpSpLocks/>
            </p:cNvGrpSpPr>
            <p:nvPr/>
          </p:nvGrpSpPr>
          <p:grpSpPr bwMode="auto">
            <a:xfrm>
              <a:off x="3805238" y="1292225"/>
              <a:ext cx="4748212" cy="295275"/>
              <a:chOff x="1264597" y="3544111"/>
              <a:chExt cx="3362527" cy="599871"/>
            </a:xfrm>
          </p:grpSpPr>
          <p:sp>
            <p:nvSpPr>
              <p:cNvPr id="92" name="Pentagon 91"/>
              <p:cNvSpPr/>
              <p:nvPr/>
            </p:nvSpPr>
            <p:spPr>
              <a:xfrm>
                <a:off x="1264597" y="3566807"/>
                <a:ext cx="3362527" cy="577175"/>
              </a:xfrm>
              <a:prstGeom prst="homePlate">
                <a:avLst/>
              </a:prstGeom>
              <a:solidFill>
                <a:schemeClr val="bg1">
                  <a:lumMod val="75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93" name="Pentagon 92"/>
              <p:cNvSpPr/>
              <p:nvPr/>
            </p:nvSpPr>
            <p:spPr>
              <a:xfrm>
                <a:off x="1325759" y="3545372"/>
                <a:ext cx="3191551" cy="464547"/>
              </a:xfrm>
              <a:prstGeom prst="homePlate">
                <a:avLst/>
              </a:prstGeom>
              <a:gradFill flip="none" rotWithShape="1">
                <a:gsLst>
                  <a:gs pos="24000">
                    <a:srgbClr val="009593"/>
                  </a:gs>
                  <a:gs pos="100000">
                    <a:srgbClr val="00F3F0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indent="-342900" algn="ctr">
                  <a:buFont typeface="Calibri" pitchFamily="-108" charset="0"/>
                  <a:buAutoNum type="arabicPeriod"/>
                </a:pPr>
                <a:endParaRPr lang="en-US" noProof="1">
                  <a:solidFill>
                    <a:srgbClr val="FFFFFF"/>
                  </a:solidFill>
                  <a:ea typeface="ＭＳ Ｐゴシック" pitchFamily="-108" charset="-128"/>
                </a:endParaRPr>
              </a:p>
            </p:txBody>
          </p:sp>
        </p:grpSp>
        <p:sp>
          <p:nvSpPr>
            <p:cNvPr id="91" name="Tekstboks 152"/>
            <p:cNvSpPr txBox="1"/>
            <p:nvPr/>
          </p:nvSpPr>
          <p:spPr>
            <a:xfrm>
              <a:off x="4810234" y="1289776"/>
              <a:ext cx="2675408" cy="237873"/>
            </a:xfrm>
            <a:prstGeom prst="rect">
              <a:avLst/>
            </a:prstGeom>
            <a:noFill/>
          </p:spPr>
          <p:txBody>
            <a:bodyPr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000" b="1" dirty="0">
                  <a:solidFill>
                    <a:srgbClr val="000000"/>
                  </a:solidFill>
                  <a:latin typeface="+mn-lt"/>
                  <a:ea typeface="+mn-ea"/>
                </a:rPr>
                <a:t>EXAMPLE TEXT</a:t>
              </a:r>
            </a:p>
          </p:txBody>
        </p:sp>
      </p:grpSp>
      <p:grpSp>
        <p:nvGrpSpPr>
          <p:cNvPr id="24772" name="Group 93"/>
          <p:cNvGrpSpPr>
            <a:grpSpLocks/>
          </p:cNvGrpSpPr>
          <p:nvPr/>
        </p:nvGrpSpPr>
        <p:grpSpPr bwMode="auto">
          <a:xfrm>
            <a:off x="4932363" y="3800475"/>
            <a:ext cx="1201737" cy="314325"/>
            <a:chOff x="6989763" y="4613276"/>
            <a:chExt cx="1201737" cy="314324"/>
          </a:xfrm>
        </p:grpSpPr>
        <p:grpSp>
          <p:nvGrpSpPr>
            <p:cNvPr id="24801" name="Gruppe 40"/>
            <p:cNvGrpSpPr>
              <a:grpSpLocks/>
            </p:cNvGrpSpPr>
            <p:nvPr/>
          </p:nvGrpSpPr>
          <p:grpSpPr bwMode="auto">
            <a:xfrm>
              <a:off x="6989763" y="4632325"/>
              <a:ext cx="1201737" cy="295275"/>
              <a:chOff x="1264597" y="3544111"/>
              <a:chExt cx="3362527" cy="599871"/>
            </a:xfrm>
          </p:grpSpPr>
          <p:sp>
            <p:nvSpPr>
              <p:cNvPr id="97" name="Pentagon 96"/>
              <p:cNvSpPr/>
              <p:nvPr/>
            </p:nvSpPr>
            <p:spPr>
              <a:xfrm>
                <a:off x="1264597" y="3566807"/>
                <a:ext cx="3362527" cy="577175"/>
              </a:xfrm>
              <a:prstGeom prst="homePlate">
                <a:avLst/>
              </a:prstGeom>
              <a:solidFill>
                <a:schemeClr val="bg1">
                  <a:lumMod val="75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98" name="Pentagon 97"/>
              <p:cNvSpPr/>
              <p:nvPr/>
            </p:nvSpPr>
            <p:spPr>
              <a:xfrm>
                <a:off x="1326784" y="3544113"/>
                <a:ext cx="3189294" cy="467641"/>
              </a:xfrm>
              <a:prstGeom prst="homePlate">
                <a:avLst/>
              </a:prstGeom>
              <a:gradFill flip="none" rotWithShape="1">
                <a:gsLst>
                  <a:gs pos="24000">
                    <a:schemeClr val="tx1">
                      <a:lumMod val="85000"/>
                      <a:lumOff val="1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/>
              </a:p>
            </p:txBody>
          </p:sp>
        </p:grpSp>
        <p:sp>
          <p:nvSpPr>
            <p:cNvPr id="24802" name="Tekstboks 137"/>
            <p:cNvSpPr txBox="1">
              <a:spLocks noChangeArrowheads="1"/>
            </p:cNvSpPr>
            <p:nvPr/>
          </p:nvSpPr>
          <p:spPr bwMode="auto">
            <a:xfrm>
              <a:off x="7073900" y="4613276"/>
              <a:ext cx="1028700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r>
                <a:rPr lang="da-DK" sz="1000" b="1">
                  <a:solidFill>
                    <a:schemeClr val="bg1"/>
                  </a:solidFill>
                  <a:latin typeface="Calibri" pitchFamily="-108" charset="0"/>
                </a:rPr>
                <a:t>EXAMPLE TEXT</a:t>
              </a:r>
            </a:p>
          </p:txBody>
        </p:sp>
      </p:grpSp>
      <p:grpSp>
        <p:nvGrpSpPr>
          <p:cNvPr id="24773" name="Group 98"/>
          <p:cNvGrpSpPr>
            <a:grpSpLocks/>
          </p:cNvGrpSpPr>
          <p:nvPr/>
        </p:nvGrpSpPr>
        <p:grpSpPr bwMode="auto">
          <a:xfrm>
            <a:off x="4948238" y="5284788"/>
            <a:ext cx="3090862" cy="315912"/>
            <a:chOff x="4427538" y="2295525"/>
            <a:chExt cx="3611562" cy="295275"/>
          </a:xfrm>
        </p:grpSpPr>
        <p:grpSp>
          <p:nvGrpSpPr>
            <p:cNvPr id="24795" name="Gruppe 111"/>
            <p:cNvGrpSpPr>
              <a:grpSpLocks/>
            </p:cNvGrpSpPr>
            <p:nvPr/>
          </p:nvGrpSpPr>
          <p:grpSpPr bwMode="auto">
            <a:xfrm>
              <a:off x="4427538" y="2295525"/>
              <a:ext cx="3611562" cy="295275"/>
              <a:chOff x="1264597" y="3544111"/>
              <a:chExt cx="3362527" cy="599871"/>
            </a:xfrm>
          </p:grpSpPr>
          <p:sp>
            <p:nvSpPr>
              <p:cNvPr id="104" name="Pentagon 103"/>
              <p:cNvSpPr/>
              <p:nvPr/>
            </p:nvSpPr>
            <p:spPr>
              <a:xfrm>
                <a:off x="1264597" y="3566807"/>
                <a:ext cx="3362527" cy="577175"/>
              </a:xfrm>
              <a:prstGeom prst="homePlate">
                <a:avLst/>
              </a:prstGeom>
              <a:solidFill>
                <a:schemeClr val="bg1">
                  <a:lumMod val="75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107" name="Pentagon 106"/>
              <p:cNvSpPr/>
              <p:nvPr/>
            </p:nvSpPr>
            <p:spPr>
              <a:xfrm>
                <a:off x="1326770" y="3544111"/>
                <a:ext cx="3189824" cy="467236"/>
              </a:xfrm>
              <a:prstGeom prst="homePlate">
                <a:avLst/>
              </a:prstGeom>
              <a:gradFill flip="none" rotWithShape="1">
                <a:gsLst>
                  <a:gs pos="24000">
                    <a:srgbClr val="008000"/>
                  </a:gs>
                  <a:gs pos="100000">
                    <a:srgbClr val="4FF600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indent="-342900" algn="ctr">
                  <a:buFont typeface="Calibri" pitchFamily="-108" charset="0"/>
                  <a:buAutoNum type="arabicPeriod"/>
                </a:pPr>
                <a:endParaRPr lang="en-US" noProof="1">
                  <a:solidFill>
                    <a:srgbClr val="FFFFFF"/>
                  </a:solidFill>
                  <a:ea typeface="ＭＳ Ｐゴシック" pitchFamily="-108" charset="-128"/>
                </a:endParaRPr>
              </a:p>
            </p:txBody>
          </p:sp>
        </p:grpSp>
        <p:sp>
          <p:nvSpPr>
            <p:cNvPr id="103" name="Tekstboks 152"/>
            <p:cNvSpPr txBox="1"/>
            <p:nvPr/>
          </p:nvSpPr>
          <p:spPr>
            <a:xfrm>
              <a:off x="5432914" y="2297008"/>
              <a:ext cx="2034865" cy="229989"/>
            </a:xfrm>
            <a:prstGeom prst="rect">
              <a:avLst/>
            </a:prstGeom>
            <a:noFill/>
          </p:spPr>
          <p:txBody>
            <a:bodyPr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000" b="1" dirty="0">
                  <a:solidFill>
                    <a:srgbClr val="000000"/>
                  </a:solidFill>
                  <a:latin typeface="+mn-lt"/>
                  <a:ea typeface="+mn-ea"/>
                </a:rPr>
                <a:t>EXAMPLE TEXT</a:t>
              </a:r>
            </a:p>
          </p:txBody>
        </p:sp>
      </p:grpSp>
      <p:grpSp>
        <p:nvGrpSpPr>
          <p:cNvPr id="24774" name="Group 109"/>
          <p:cNvGrpSpPr>
            <a:grpSpLocks/>
          </p:cNvGrpSpPr>
          <p:nvPr/>
        </p:nvGrpSpPr>
        <p:grpSpPr bwMode="auto">
          <a:xfrm>
            <a:off x="1671638" y="5722938"/>
            <a:ext cx="5719762" cy="322262"/>
            <a:chOff x="858838" y="2763857"/>
            <a:chExt cx="3789362" cy="309543"/>
          </a:xfrm>
        </p:grpSpPr>
        <p:grpSp>
          <p:nvGrpSpPr>
            <p:cNvPr id="24789" name="Gruppe 111"/>
            <p:cNvGrpSpPr>
              <a:grpSpLocks/>
            </p:cNvGrpSpPr>
            <p:nvPr/>
          </p:nvGrpSpPr>
          <p:grpSpPr bwMode="auto">
            <a:xfrm>
              <a:off x="858838" y="2778125"/>
              <a:ext cx="3789362" cy="295275"/>
              <a:chOff x="1264597" y="3544111"/>
              <a:chExt cx="3362527" cy="599871"/>
            </a:xfrm>
          </p:grpSpPr>
          <p:sp>
            <p:nvSpPr>
              <p:cNvPr id="115" name="Pentagon 114"/>
              <p:cNvSpPr/>
              <p:nvPr/>
            </p:nvSpPr>
            <p:spPr>
              <a:xfrm>
                <a:off x="1264597" y="3566807"/>
                <a:ext cx="3362527" cy="577175"/>
              </a:xfrm>
              <a:prstGeom prst="homePlate">
                <a:avLst/>
              </a:prstGeom>
              <a:solidFill>
                <a:schemeClr val="bg1">
                  <a:lumMod val="75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116" name="Pentagon 115"/>
              <p:cNvSpPr/>
              <p:nvPr/>
            </p:nvSpPr>
            <p:spPr>
              <a:xfrm>
                <a:off x="1326192" y="3543005"/>
                <a:ext cx="3190808" cy="467772"/>
              </a:xfrm>
              <a:prstGeom prst="homePlate">
                <a:avLst/>
              </a:prstGeom>
              <a:gradFill flip="none" rotWithShape="1">
                <a:gsLst>
                  <a:gs pos="24000">
                    <a:srgbClr val="124B90"/>
                  </a:gs>
                  <a:gs pos="100000">
                    <a:srgbClr val="74F4FF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indent="-342900" algn="ctr">
                  <a:buFont typeface="Calibri" pitchFamily="-108" charset="0"/>
                  <a:buAutoNum type="arabicPeriod"/>
                </a:pPr>
                <a:endParaRPr lang="en-US" noProof="1">
                  <a:solidFill>
                    <a:srgbClr val="FFFFFF"/>
                  </a:solidFill>
                  <a:ea typeface="ＭＳ Ｐゴシック" pitchFamily="-108" charset="-128"/>
                </a:endParaRPr>
              </a:p>
            </p:txBody>
          </p:sp>
        </p:grpSp>
        <p:sp>
          <p:nvSpPr>
            <p:cNvPr id="112" name="Tekstboks 152"/>
            <p:cNvSpPr txBox="1"/>
            <p:nvPr/>
          </p:nvSpPr>
          <p:spPr>
            <a:xfrm>
              <a:off x="1863234" y="2763857"/>
              <a:ext cx="2136052" cy="236350"/>
            </a:xfrm>
            <a:prstGeom prst="rect">
              <a:avLst/>
            </a:prstGeom>
            <a:noFill/>
          </p:spPr>
          <p:txBody>
            <a:bodyPr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000" b="1" dirty="0">
                  <a:solidFill>
                    <a:srgbClr val="000000"/>
                  </a:solidFill>
                  <a:latin typeface="+mn-lt"/>
                  <a:ea typeface="+mn-ea"/>
                </a:rPr>
                <a:t>EXAMPLE TEXT</a:t>
              </a:r>
            </a:p>
          </p:txBody>
        </p:sp>
      </p:grpSp>
      <p:grpSp>
        <p:nvGrpSpPr>
          <p:cNvPr id="24775" name="Group 116"/>
          <p:cNvGrpSpPr>
            <a:grpSpLocks/>
          </p:cNvGrpSpPr>
          <p:nvPr/>
        </p:nvGrpSpPr>
        <p:grpSpPr bwMode="auto">
          <a:xfrm>
            <a:off x="6354763" y="4267200"/>
            <a:ext cx="1744662" cy="314325"/>
            <a:chOff x="3205163" y="2730501"/>
            <a:chExt cx="1744662" cy="314324"/>
          </a:xfrm>
        </p:grpSpPr>
        <p:grpSp>
          <p:nvGrpSpPr>
            <p:cNvPr id="24783" name="Gruppe 103"/>
            <p:cNvGrpSpPr>
              <a:grpSpLocks/>
            </p:cNvGrpSpPr>
            <p:nvPr/>
          </p:nvGrpSpPr>
          <p:grpSpPr bwMode="auto">
            <a:xfrm>
              <a:off x="3205163" y="2749550"/>
              <a:ext cx="1744662" cy="295275"/>
              <a:chOff x="1264597" y="3544111"/>
              <a:chExt cx="3362527" cy="599871"/>
            </a:xfrm>
          </p:grpSpPr>
          <p:sp>
            <p:nvSpPr>
              <p:cNvPr id="120" name="Pentagon 119"/>
              <p:cNvSpPr/>
              <p:nvPr/>
            </p:nvSpPr>
            <p:spPr>
              <a:xfrm>
                <a:off x="1264597" y="3566807"/>
                <a:ext cx="3362527" cy="577175"/>
              </a:xfrm>
              <a:prstGeom prst="homePlate">
                <a:avLst/>
              </a:prstGeom>
              <a:solidFill>
                <a:schemeClr val="bg1">
                  <a:lumMod val="75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121" name="Pentagon 120"/>
              <p:cNvSpPr/>
              <p:nvPr/>
            </p:nvSpPr>
            <p:spPr>
              <a:xfrm>
                <a:off x="1325790" y="3544113"/>
                <a:ext cx="3191188" cy="467641"/>
              </a:xfrm>
              <a:prstGeom prst="homePlate">
                <a:avLst/>
              </a:prstGeom>
              <a:gradFill flip="none" rotWithShape="1">
                <a:gsLst>
                  <a:gs pos="24000">
                    <a:schemeClr val="tx1">
                      <a:lumMod val="65000"/>
                      <a:lumOff val="35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/>
              </a:p>
            </p:txBody>
          </p:sp>
        </p:grpSp>
        <p:sp>
          <p:nvSpPr>
            <p:cNvPr id="24784" name="Tekstboks 140"/>
            <p:cNvSpPr txBox="1">
              <a:spLocks noChangeArrowheads="1"/>
            </p:cNvSpPr>
            <p:nvPr/>
          </p:nvSpPr>
          <p:spPr bwMode="auto">
            <a:xfrm>
              <a:off x="3476625" y="2730501"/>
              <a:ext cx="982663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/>
              <a:r>
                <a:rPr lang="da-DK" sz="1000" b="1">
                  <a:solidFill>
                    <a:schemeClr val="bg1"/>
                  </a:solidFill>
                  <a:latin typeface="Calibri" pitchFamily="-108" charset="0"/>
                </a:rPr>
                <a:t>EXAMPLE TEXT</a:t>
              </a:r>
            </a:p>
          </p:txBody>
        </p:sp>
      </p:grpSp>
      <p:grpSp>
        <p:nvGrpSpPr>
          <p:cNvPr id="24776" name="Group 121"/>
          <p:cNvGrpSpPr>
            <a:grpSpLocks/>
          </p:cNvGrpSpPr>
          <p:nvPr/>
        </p:nvGrpSpPr>
        <p:grpSpPr bwMode="auto">
          <a:xfrm>
            <a:off x="2338388" y="4291013"/>
            <a:ext cx="1101725" cy="312737"/>
            <a:chOff x="7659688" y="2462213"/>
            <a:chExt cx="1101725" cy="312322"/>
          </a:xfrm>
        </p:grpSpPr>
        <p:grpSp>
          <p:nvGrpSpPr>
            <p:cNvPr id="24777" name="Gruppe 106"/>
            <p:cNvGrpSpPr>
              <a:grpSpLocks/>
            </p:cNvGrpSpPr>
            <p:nvPr/>
          </p:nvGrpSpPr>
          <p:grpSpPr bwMode="auto">
            <a:xfrm>
              <a:off x="7659688" y="2478089"/>
              <a:ext cx="1101725" cy="296446"/>
              <a:chOff x="1264597" y="3544111"/>
              <a:chExt cx="3362527" cy="599871"/>
            </a:xfrm>
          </p:grpSpPr>
          <p:sp>
            <p:nvSpPr>
              <p:cNvPr id="125" name="Pentagon 124"/>
              <p:cNvSpPr/>
              <p:nvPr/>
            </p:nvSpPr>
            <p:spPr>
              <a:xfrm>
                <a:off x="1264597" y="3566807"/>
                <a:ext cx="3362527" cy="577175"/>
              </a:xfrm>
              <a:prstGeom prst="homePlate">
                <a:avLst/>
              </a:prstGeom>
              <a:solidFill>
                <a:schemeClr val="bg1">
                  <a:lumMod val="75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126" name="Pentagon 125"/>
              <p:cNvSpPr/>
              <p:nvPr/>
            </p:nvSpPr>
            <p:spPr>
              <a:xfrm>
                <a:off x="1327582" y="3544067"/>
                <a:ext cx="3188102" cy="468384"/>
              </a:xfrm>
              <a:prstGeom prst="homePlate">
                <a:avLst/>
              </a:prstGeom>
              <a:gradFill flip="none" rotWithShape="1">
                <a:gsLst>
                  <a:gs pos="24000">
                    <a:srgbClr val="009593"/>
                  </a:gs>
                  <a:gs pos="100000">
                    <a:srgbClr val="00F3F0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indent="-342900" algn="ctr">
                  <a:buFont typeface="Calibri" pitchFamily="-108" charset="0"/>
                  <a:buAutoNum type="arabicPeriod"/>
                </a:pPr>
                <a:endParaRPr lang="en-US" noProof="1">
                  <a:solidFill>
                    <a:srgbClr val="000000"/>
                  </a:solidFill>
                  <a:ea typeface="ＭＳ Ｐゴシック" pitchFamily="-108" charset="-128"/>
                </a:endParaRPr>
              </a:p>
            </p:txBody>
          </p:sp>
        </p:grpSp>
        <p:sp>
          <p:nvSpPr>
            <p:cNvPr id="124" name="Tekstboks 151"/>
            <p:cNvSpPr txBox="1"/>
            <p:nvPr/>
          </p:nvSpPr>
          <p:spPr>
            <a:xfrm>
              <a:off x="7672388" y="2462213"/>
              <a:ext cx="982662" cy="245735"/>
            </a:xfrm>
            <a:prstGeom prst="rect">
              <a:avLst/>
            </a:prstGeom>
            <a:noFill/>
          </p:spPr>
          <p:txBody>
            <a:bodyPr anchor="ctr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da-DK" sz="1000" b="1" dirty="0">
                  <a:solidFill>
                    <a:srgbClr val="000000"/>
                  </a:solidFill>
                  <a:latin typeface="+mn-lt"/>
                  <a:ea typeface="+mn-ea"/>
                </a:rPr>
                <a:t>EXAMPLE TEXT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372083" y="1543189"/>
            <a:ext cx="8206612" cy="4248618"/>
          </a:xfrm>
          <a:prstGeom prst="rect">
            <a:avLst/>
          </a:prstGeom>
          <a:solidFill>
            <a:schemeClr val="bg1">
              <a:lumMod val="7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graphicFrame>
        <p:nvGraphicFramePr>
          <p:cNvPr id="5" name="Tabel 4"/>
          <p:cNvGraphicFramePr>
            <a:graphicFrameLocks noGrp="1"/>
          </p:cNvGraphicFramePr>
          <p:nvPr/>
        </p:nvGraphicFramePr>
        <p:xfrm>
          <a:off x="473075" y="1562100"/>
          <a:ext cx="8102600" cy="4164013"/>
        </p:xfrm>
        <a:graphic>
          <a:graphicData uri="http://schemas.openxmlformats.org/drawingml/2006/table">
            <a:tbl>
              <a:tblPr/>
              <a:tblGrid>
                <a:gridCol w="739775"/>
                <a:gridCol w="1060450"/>
                <a:gridCol w="1049338"/>
                <a:gridCol w="1109662"/>
                <a:gridCol w="1020763"/>
                <a:gridCol w="1012825"/>
                <a:gridCol w="1039812"/>
                <a:gridCol w="1069975"/>
              </a:tblGrid>
              <a:tr h="511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MONDAY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TUESDAY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WEDNESDAY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THURSDAY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FRIDAY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SATURDAY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SUNDAY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</a:tr>
              <a:tr h="7445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6</a:t>
                      </a: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            31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4406" name="Rectangle 8"/>
          <p:cNvSpPr>
            <a:spLocks noChangeArrowheads="1"/>
          </p:cNvSpPr>
          <p:nvPr/>
        </p:nvSpPr>
        <p:spPr bwMode="gray">
          <a:xfrm>
            <a:off x="212725" y="169863"/>
            <a:ext cx="4041775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>
                <a:solidFill>
                  <a:srgbClr val="000000"/>
                </a:solidFill>
                <a:latin typeface="Calibri" pitchFamily="-108" charset="0"/>
              </a:rPr>
              <a:t>CALENDAR</a:t>
            </a:r>
            <a:r>
              <a:rPr lang="de-DE">
                <a:solidFill>
                  <a:srgbClr val="000000"/>
                </a:solidFill>
                <a:latin typeface="Calibri" pitchFamily="-108" charset="0"/>
              </a:rPr>
              <a:t> PROJECT PLANNING</a:t>
            </a:r>
          </a:p>
          <a:p>
            <a:r>
              <a:rPr lang="de-DE">
                <a:solidFill>
                  <a:srgbClr val="000000"/>
                </a:solidFill>
                <a:latin typeface="Calibri" pitchFamily="-108" charset="0"/>
              </a:rPr>
              <a:t> 1 Month</a:t>
            </a:r>
          </a:p>
        </p:txBody>
      </p:sp>
      <p:sp>
        <p:nvSpPr>
          <p:cNvPr id="27" name="Tekstboks 26"/>
          <p:cNvSpPr txBox="1"/>
          <p:nvPr/>
        </p:nvSpPr>
        <p:spPr>
          <a:xfrm>
            <a:off x="400050" y="1143000"/>
            <a:ext cx="1232902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</a:rPr>
              <a:t>JULY </a:t>
            </a:r>
            <a:r>
              <a:rPr lang="da-DK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</a:rPr>
              <a:t>2015</a:t>
            </a:r>
            <a:endParaRPr lang="da-DK" sz="2000" b="1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</a:endParaRPr>
          </a:p>
        </p:txBody>
      </p:sp>
      <p:grpSp>
        <p:nvGrpSpPr>
          <p:cNvPr id="14408" name="Gruppe 34"/>
          <p:cNvGrpSpPr>
            <a:grpSpLocks/>
          </p:cNvGrpSpPr>
          <p:nvPr/>
        </p:nvGrpSpPr>
        <p:grpSpPr bwMode="auto">
          <a:xfrm>
            <a:off x="3324225" y="4997450"/>
            <a:ext cx="3162300" cy="928688"/>
            <a:chOff x="2168526" y="2724020"/>
            <a:chExt cx="3162022" cy="928903"/>
          </a:xfrm>
        </p:grpSpPr>
        <p:sp>
          <p:nvSpPr>
            <p:cNvPr id="19" name="Rektangel 35"/>
            <p:cNvSpPr>
              <a:spLocks noChangeArrowheads="1"/>
            </p:cNvSpPr>
            <p:nvPr/>
          </p:nvSpPr>
          <p:spPr bwMode="auto">
            <a:xfrm>
              <a:off x="2168526" y="2724020"/>
              <a:ext cx="1107978" cy="743122"/>
            </a:xfrm>
            <a:prstGeom prst="rect">
              <a:avLst/>
            </a:prstGeom>
            <a:noFill/>
            <a:ln w="28575" cmpd="sng">
              <a:solidFill>
                <a:srgbClr val="009593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cxnSp>
          <p:nvCxnSpPr>
            <p:cNvPr id="20" name="Lige forbindelse 36"/>
            <p:cNvCxnSpPr>
              <a:cxnSpLocks noChangeShapeType="1"/>
              <a:stCxn id="19" idx="3"/>
            </p:cNvCxnSpPr>
            <p:nvPr/>
          </p:nvCxnSpPr>
          <p:spPr bwMode="auto">
            <a:xfrm>
              <a:off x="3276504" y="3095581"/>
              <a:ext cx="2054044" cy="557342"/>
            </a:xfrm>
            <a:prstGeom prst="line">
              <a:avLst/>
            </a:prstGeom>
            <a:noFill/>
            <a:ln w="28575" cmpd="sng">
              <a:solidFill>
                <a:srgbClr val="009593"/>
              </a:solidFill>
              <a:round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</p:cxnSp>
      </p:grp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6489700" y="5918200"/>
            <a:ext cx="2489200" cy="774700"/>
          </a:xfrm>
          <a:prstGeom prst="rect">
            <a:avLst/>
          </a:prstGeom>
          <a:gradFill rotWithShape="1">
            <a:gsLst>
              <a:gs pos="0">
                <a:srgbClr val="00F3F0"/>
              </a:gs>
              <a:gs pos="21001">
                <a:srgbClr val="00C1BF"/>
              </a:gs>
              <a:gs pos="100000">
                <a:srgbClr val="009593"/>
              </a:gs>
            </a:gsLst>
            <a:lin ang="5400000"/>
          </a:gradFill>
          <a:ln w="9525">
            <a:solidFill>
              <a:srgbClr val="009593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5" name="Rektangel 133"/>
          <p:cNvSpPr/>
          <p:nvPr/>
        </p:nvSpPr>
        <p:spPr bwMode="auto">
          <a:xfrm>
            <a:off x="6583363" y="5946775"/>
            <a:ext cx="2339975" cy="738188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801688">
              <a:spcBef>
                <a:spcPct val="20000"/>
              </a:spcBef>
            </a:pPr>
            <a:r>
              <a:rPr lang="en-US" sz="1400" noProof="1">
                <a:latin typeface="Calibri" pitchFamily="-108" charset="0"/>
                <a:cs typeface="Arial" charset="0"/>
              </a:rPr>
              <a:t>This is an example text. Go ahead an replace it with your own text. </a:t>
            </a:r>
            <a:endParaRPr lang="da-DK">
              <a:cs typeface="Arial" charset="0"/>
            </a:endParaRPr>
          </a:p>
        </p:txBody>
      </p:sp>
      <p:grpSp>
        <p:nvGrpSpPr>
          <p:cNvPr id="14411" name="Group 14"/>
          <p:cNvGrpSpPr>
            <a:grpSpLocks/>
          </p:cNvGrpSpPr>
          <p:nvPr/>
        </p:nvGrpSpPr>
        <p:grpSpPr bwMode="auto">
          <a:xfrm>
            <a:off x="3608388" y="5168900"/>
            <a:ext cx="142875" cy="452438"/>
            <a:chOff x="1379538" y="730250"/>
            <a:chExt cx="444500" cy="1622425"/>
          </a:xfrm>
        </p:grpSpPr>
        <p:sp>
          <p:nvSpPr>
            <p:cNvPr id="28" name="Freeform 6"/>
            <p:cNvSpPr>
              <a:spLocks/>
            </p:cNvSpPr>
            <p:nvPr/>
          </p:nvSpPr>
          <p:spPr bwMode="auto">
            <a:xfrm flipH="1">
              <a:off x="1448682" y="2039574"/>
              <a:ext cx="316089" cy="313101"/>
            </a:xfrm>
            <a:custGeom>
              <a:avLst/>
              <a:gdLst/>
              <a:ahLst/>
              <a:cxnLst>
                <a:cxn ang="0">
                  <a:pos x="82" y="14"/>
                </a:cxn>
                <a:cxn ang="0">
                  <a:pos x="82" y="14"/>
                </a:cxn>
                <a:cxn ang="0">
                  <a:pos x="74" y="8"/>
                </a:cxn>
                <a:cxn ang="0">
                  <a:pos x="66" y="2"/>
                </a:cxn>
                <a:cxn ang="0">
                  <a:pos x="58" y="0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8" y="0"/>
                </a:cxn>
                <a:cxn ang="0">
                  <a:pos x="30" y="2"/>
                </a:cxn>
                <a:cxn ang="0">
                  <a:pos x="22" y="8"/>
                </a:cxn>
                <a:cxn ang="0">
                  <a:pos x="14" y="14"/>
                </a:cxn>
                <a:cxn ang="0">
                  <a:pos x="14" y="14"/>
                </a:cxn>
                <a:cxn ang="0">
                  <a:pos x="8" y="20"/>
                </a:cxn>
                <a:cxn ang="0">
                  <a:pos x="4" y="28"/>
                </a:cxn>
                <a:cxn ang="0">
                  <a:pos x="2" y="38"/>
                </a:cxn>
                <a:cxn ang="0">
                  <a:pos x="0" y="46"/>
                </a:cxn>
                <a:cxn ang="0">
                  <a:pos x="0" y="46"/>
                </a:cxn>
                <a:cxn ang="0">
                  <a:pos x="2" y="56"/>
                </a:cxn>
                <a:cxn ang="0">
                  <a:pos x="4" y="64"/>
                </a:cxn>
                <a:cxn ang="0">
                  <a:pos x="8" y="72"/>
                </a:cxn>
                <a:cxn ang="0">
                  <a:pos x="14" y="80"/>
                </a:cxn>
                <a:cxn ang="0">
                  <a:pos x="14" y="80"/>
                </a:cxn>
                <a:cxn ang="0">
                  <a:pos x="22" y="86"/>
                </a:cxn>
                <a:cxn ang="0">
                  <a:pos x="30" y="90"/>
                </a:cxn>
                <a:cxn ang="0">
                  <a:pos x="38" y="92"/>
                </a:cxn>
                <a:cxn ang="0">
                  <a:pos x="48" y="94"/>
                </a:cxn>
                <a:cxn ang="0">
                  <a:pos x="48" y="94"/>
                </a:cxn>
                <a:cxn ang="0">
                  <a:pos x="58" y="92"/>
                </a:cxn>
                <a:cxn ang="0">
                  <a:pos x="66" y="90"/>
                </a:cxn>
                <a:cxn ang="0">
                  <a:pos x="74" y="86"/>
                </a:cxn>
                <a:cxn ang="0">
                  <a:pos x="82" y="80"/>
                </a:cxn>
                <a:cxn ang="0">
                  <a:pos x="82" y="80"/>
                </a:cxn>
                <a:cxn ang="0">
                  <a:pos x="88" y="72"/>
                </a:cxn>
                <a:cxn ang="0">
                  <a:pos x="92" y="64"/>
                </a:cxn>
                <a:cxn ang="0">
                  <a:pos x="94" y="56"/>
                </a:cxn>
                <a:cxn ang="0">
                  <a:pos x="96" y="46"/>
                </a:cxn>
                <a:cxn ang="0">
                  <a:pos x="96" y="46"/>
                </a:cxn>
                <a:cxn ang="0">
                  <a:pos x="94" y="38"/>
                </a:cxn>
                <a:cxn ang="0">
                  <a:pos x="92" y="28"/>
                </a:cxn>
                <a:cxn ang="0">
                  <a:pos x="88" y="20"/>
                </a:cxn>
                <a:cxn ang="0">
                  <a:pos x="82" y="14"/>
                </a:cxn>
                <a:cxn ang="0">
                  <a:pos x="82" y="14"/>
                </a:cxn>
              </a:cxnLst>
              <a:rect l="0" t="0" r="r" b="b"/>
              <a:pathLst>
                <a:path w="96" h="94">
                  <a:moveTo>
                    <a:pt x="82" y="14"/>
                  </a:moveTo>
                  <a:lnTo>
                    <a:pt x="82" y="14"/>
                  </a:lnTo>
                  <a:lnTo>
                    <a:pt x="74" y="8"/>
                  </a:lnTo>
                  <a:lnTo>
                    <a:pt x="66" y="2"/>
                  </a:lnTo>
                  <a:lnTo>
                    <a:pt x="58" y="0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8" y="0"/>
                  </a:lnTo>
                  <a:lnTo>
                    <a:pt x="30" y="2"/>
                  </a:lnTo>
                  <a:lnTo>
                    <a:pt x="22" y="8"/>
                  </a:lnTo>
                  <a:lnTo>
                    <a:pt x="14" y="14"/>
                  </a:lnTo>
                  <a:lnTo>
                    <a:pt x="14" y="14"/>
                  </a:lnTo>
                  <a:lnTo>
                    <a:pt x="8" y="20"/>
                  </a:lnTo>
                  <a:lnTo>
                    <a:pt x="4" y="28"/>
                  </a:lnTo>
                  <a:lnTo>
                    <a:pt x="2" y="38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2" y="56"/>
                  </a:lnTo>
                  <a:lnTo>
                    <a:pt x="4" y="64"/>
                  </a:lnTo>
                  <a:lnTo>
                    <a:pt x="8" y="72"/>
                  </a:lnTo>
                  <a:lnTo>
                    <a:pt x="14" y="80"/>
                  </a:lnTo>
                  <a:lnTo>
                    <a:pt x="14" y="80"/>
                  </a:lnTo>
                  <a:lnTo>
                    <a:pt x="22" y="86"/>
                  </a:lnTo>
                  <a:lnTo>
                    <a:pt x="30" y="90"/>
                  </a:lnTo>
                  <a:lnTo>
                    <a:pt x="38" y="92"/>
                  </a:lnTo>
                  <a:lnTo>
                    <a:pt x="48" y="94"/>
                  </a:lnTo>
                  <a:lnTo>
                    <a:pt x="48" y="94"/>
                  </a:lnTo>
                  <a:lnTo>
                    <a:pt x="58" y="92"/>
                  </a:lnTo>
                  <a:lnTo>
                    <a:pt x="66" y="90"/>
                  </a:lnTo>
                  <a:lnTo>
                    <a:pt x="74" y="86"/>
                  </a:lnTo>
                  <a:lnTo>
                    <a:pt x="82" y="80"/>
                  </a:lnTo>
                  <a:lnTo>
                    <a:pt x="82" y="80"/>
                  </a:lnTo>
                  <a:lnTo>
                    <a:pt x="88" y="72"/>
                  </a:lnTo>
                  <a:lnTo>
                    <a:pt x="92" y="64"/>
                  </a:lnTo>
                  <a:lnTo>
                    <a:pt x="94" y="56"/>
                  </a:lnTo>
                  <a:lnTo>
                    <a:pt x="96" y="46"/>
                  </a:lnTo>
                  <a:lnTo>
                    <a:pt x="96" y="46"/>
                  </a:lnTo>
                  <a:lnTo>
                    <a:pt x="94" y="38"/>
                  </a:lnTo>
                  <a:lnTo>
                    <a:pt x="92" y="28"/>
                  </a:lnTo>
                  <a:lnTo>
                    <a:pt x="88" y="20"/>
                  </a:lnTo>
                  <a:lnTo>
                    <a:pt x="82" y="14"/>
                  </a:lnTo>
                  <a:lnTo>
                    <a:pt x="82" y="14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tx1">
                    <a:lumMod val="65000"/>
                    <a:lumOff val="35000"/>
                  </a:schemeClr>
                </a:gs>
                <a:gs pos="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9" name="Freeform 7"/>
            <p:cNvSpPr>
              <a:spLocks/>
            </p:cNvSpPr>
            <p:nvPr/>
          </p:nvSpPr>
          <p:spPr bwMode="auto">
            <a:xfrm flipH="1">
              <a:off x="1379538" y="730250"/>
              <a:ext cx="444500" cy="1178393"/>
            </a:xfrm>
            <a:custGeom>
              <a:avLst/>
              <a:gdLst/>
              <a:ahLst/>
              <a:cxnLst>
                <a:cxn ang="0">
                  <a:pos x="44" y="356"/>
                </a:cxn>
                <a:cxn ang="0">
                  <a:pos x="86" y="356"/>
                </a:cxn>
                <a:cxn ang="0">
                  <a:pos x="86" y="356"/>
                </a:cxn>
                <a:cxn ang="0">
                  <a:pos x="100" y="262"/>
                </a:cxn>
                <a:cxn ang="0">
                  <a:pos x="116" y="164"/>
                </a:cxn>
                <a:cxn ang="0">
                  <a:pos x="116" y="164"/>
                </a:cxn>
                <a:cxn ang="0">
                  <a:pos x="128" y="84"/>
                </a:cxn>
                <a:cxn ang="0">
                  <a:pos x="134" y="46"/>
                </a:cxn>
                <a:cxn ang="0">
                  <a:pos x="134" y="46"/>
                </a:cxn>
                <a:cxn ang="0">
                  <a:pos x="132" y="38"/>
                </a:cxn>
                <a:cxn ang="0">
                  <a:pos x="128" y="28"/>
                </a:cxn>
                <a:cxn ang="0">
                  <a:pos x="122" y="20"/>
                </a:cxn>
                <a:cxn ang="0">
                  <a:pos x="114" y="14"/>
                </a:cxn>
                <a:cxn ang="0">
                  <a:pos x="114" y="14"/>
                </a:cxn>
                <a:cxn ang="0">
                  <a:pos x="104" y="8"/>
                </a:cxn>
                <a:cxn ang="0">
                  <a:pos x="92" y="4"/>
                </a:cxn>
                <a:cxn ang="0">
                  <a:pos x="80" y="0"/>
                </a:cxn>
                <a:cxn ang="0">
                  <a:pos x="66" y="0"/>
                </a:cxn>
                <a:cxn ang="0">
                  <a:pos x="66" y="0"/>
                </a:cxn>
                <a:cxn ang="0">
                  <a:pos x="52" y="0"/>
                </a:cxn>
                <a:cxn ang="0">
                  <a:pos x="40" y="4"/>
                </a:cxn>
                <a:cxn ang="0">
                  <a:pos x="28" y="8"/>
                </a:cxn>
                <a:cxn ang="0">
                  <a:pos x="18" y="14"/>
                </a:cxn>
                <a:cxn ang="0">
                  <a:pos x="18" y="14"/>
                </a:cxn>
                <a:cxn ang="0">
                  <a:pos x="10" y="20"/>
                </a:cxn>
                <a:cxn ang="0">
                  <a:pos x="4" y="28"/>
                </a:cxn>
                <a:cxn ang="0">
                  <a:pos x="0" y="38"/>
                </a:cxn>
                <a:cxn ang="0">
                  <a:pos x="0" y="46"/>
                </a:cxn>
                <a:cxn ang="0">
                  <a:pos x="0" y="46"/>
                </a:cxn>
                <a:cxn ang="0">
                  <a:pos x="4" y="84"/>
                </a:cxn>
                <a:cxn ang="0">
                  <a:pos x="16" y="164"/>
                </a:cxn>
                <a:cxn ang="0">
                  <a:pos x="16" y="164"/>
                </a:cxn>
                <a:cxn ang="0">
                  <a:pos x="32" y="262"/>
                </a:cxn>
                <a:cxn ang="0">
                  <a:pos x="44" y="356"/>
                </a:cxn>
                <a:cxn ang="0">
                  <a:pos x="44" y="356"/>
                </a:cxn>
              </a:cxnLst>
              <a:rect l="0" t="0" r="r" b="b"/>
              <a:pathLst>
                <a:path w="134" h="356">
                  <a:moveTo>
                    <a:pt x="44" y="356"/>
                  </a:moveTo>
                  <a:lnTo>
                    <a:pt x="86" y="356"/>
                  </a:lnTo>
                  <a:lnTo>
                    <a:pt x="86" y="356"/>
                  </a:lnTo>
                  <a:lnTo>
                    <a:pt x="100" y="262"/>
                  </a:lnTo>
                  <a:lnTo>
                    <a:pt x="116" y="164"/>
                  </a:lnTo>
                  <a:lnTo>
                    <a:pt x="116" y="164"/>
                  </a:lnTo>
                  <a:lnTo>
                    <a:pt x="128" y="84"/>
                  </a:lnTo>
                  <a:lnTo>
                    <a:pt x="134" y="46"/>
                  </a:lnTo>
                  <a:lnTo>
                    <a:pt x="134" y="46"/>
                  </a:lnTo>
                  <a:lnTo>
                    <a:pt x="132" y="38"/>
                  </a:lnTo>
                  <a:lnTo>
                    <a:pt x="128" y="28"/>
                  </a:lnTo>
                  <a:lnTo>
                    <a:pt x="122" y="20"/>
                  </a:lnTo>
                  <a:lnTo>
                    <a:pt x="114" y="14"/>
                  </a:lnTo>
                  <a:lnTo>
                    <a:pt x="114" y="14"/>
                  </a:lnTo>
                  <a:lnTo>
                    <a:pt x="104" y="8"/>
                  </a:lnTo>
                  <a:lnTo>
                    <a:pt x="92" y="4"/>
                  </a:lnTo>
                  <a:lnTo>
                    <a:pt x="80" y="0"/>
                  </a:lnTo>
                  <a:lnTo>
                    <a:pt x="66" y="0"/>
                  </a:lnTo>
                  <a:lnTo>
                    <a:pt x="66" y="0"/>
                  </a:lnTo>
                  <a:lnTo>
                    <a:pt x="52" y="0"/>
                  </a:lnTo>
                  <a:lnTo>
                    <a:pt x="40" y="4"/>
                  </a:lnTo>
                  <a:lnTo>
                    <a:pt x="28" y="8"/>
                  </a:lnTo>
                  <a:lnTo>
                    <a:pt x="18" y="14"/>
                  </a:lnTo>
                  <a:lnTo>
                    <a:pt x="18" y="14"/>
                  </a:lnTo>
                  <a:lnTo>
                    <a:pt x="10" y="20"/>
                  </a:lnTo>
                  <a:lnTo>
                    <a:pt x="4" y="28"/>
                  </a:lnTo>
                  <a:lnTo>
                    <a:pt x="0" y="38"/>
                  </a:lnTo>
                  <a:lnTo>
                    <a:pt x="0" y="46"/>
                  </a:lnTo>
                  <a:lnTo>
                    <a:pt x="0" y="46"/>
                  </a:lnTo>
                  <a:lnTo>
                    <a:pt x="4" y="84"/>
                  </a:lnTo>
                  <a:lnTo>
                    <a:pt x="16" y="164"/>
                  </a:lnTo>
                  <a:lnTo>
                    <a:pt x="16" y="164"/>
                  </a:lnTo>
                  <a:lnTo>
                    <a:pt x="32" y="262"/>
                  </a:lnTo>
                  <a:lnTo>
                    <a:pt x="44" y="356"/>
                  </a:lnTo>
                  <a:lnTo>
                    <a:pt x="44" y="356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tx1">
                    <a:lumMod val="65000"/>
                    <a:lumOff val="35000"/>
                  </a:schemeClr>
                </a:gs>
                <a:gs pos="0">
                  <a:schemeClr val="bg1">
                    <a:lumMod val="75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solidFill>
                <a:schemeClr val="tx1">
                  <a:lumMod val="75000"/>
                  <a:lumOff val="2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a typeface="ＭＳ Ｐゴシック" charset="-128"/>
                <a:cs typeface="ＭＳ Ｐゴシック" charset="-128"/>
              </a:endParaRPr>
            </a:p>
          </p:txBody>
        </p:sp>
      </p:grpSp>
      <p:grpSp>
        <p:nvGrpSpPr>
          <p:cNvPr id="14412" name="Group 38"/>
          <p:cNvGrpSpPr>
            <a:grpSpLocks/>
          </p:cNvGrpSpPr>
          <p:nvPr/>
        </p:nvGrpSpPr>
        <p:grpSpPr bwMode="auto">
          <a:xfrm>
            <a:off x="3425825" y="2870200"/>
            <a:ext cx="2949575" cy="495300"/>
            <a:chOff x="2447925" y="2108195"/>
            <a:chExt cx="4076700" cy="495305"/>
          </a:xfrm>
        </p:grpSpPr>
        <p:grpSp>
          <p:nvGrpSpPr>
            <p:cNvPr id="14420" name="Gruppe 31"/>
            <p:cNvGrpSpPr>
              <a:grpSpLocks/>
            </p:cNvGrpSpPr>
            <p:nvPr/>
          </p:nvGrpSpPr>
          <p:grpSpPr bwMode="auto">
            <a:xfrm>
              <a:off x="2447925" y="2108195"/>
              <a:ext cx="4076700" cy="495305"/>
              <a:chOff x="1243647" y="3544108"/>
              <a:chExt cx="3362527" cy="495137"/>
            </a:xfrm>
          </p:grpSpPr>
          <p:sp>
            <p:nvSpPr>
              <p:cNvPr id="43" name="Pentagon 42"/>
              <p:cNvSpPr/>
              <p:nvPr/>
            </p:nvSpPr>
            <p:spPr>
              <a:xfrm>
                <a:off x="1243647" y="3592198"/>
                <a:ext cx="3362527" cy="447047"/>
              </a:xfrm>
              <a:prstGeom prst="homePlate">
                <a:avLst/>
              </a:prstGeom>
              <a:solidFill>
                <a:schemeClr val="bg1">
                  <a:lumMod val="50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46" name="Pentagon 45"/>
              <p:cNvSpPr/>
              <p:nvPr/>
            </p:nvSpPr>
            <p:spPr>
              <a:xfrm>
                <a:off x="1326896" y="3544108"/>
                <a:ext cx="3190601" cy="368179"/>
              </a:xfrm>
              <a:prstGeom prst="homePlate">
                <a:avLst/>
              </a:prstGeom>
              <a:gradFill flip="none" rotWithShape="1">
                <a:gsLst>
                  <a:gs pos="24000">
                    <a:srgbClr val="009593"/>
                  </a:gs>
                  <a:gs pos="100000">
                    <a:srgbClr val="00F3F0"/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indent="-342900" algn="ctr">
                  <a:buFont typeface="Calibri" pitchFamily="-108" charset="0"/>
                  <a:buAutoNum type="arabicPeriod"/>
                </a:pPr>
                <a:endParaRPr lang="en-US" noProof="1">
                  <a:solidFill>
                    <a:srgbClr val="FFFFFF"/>
                  </a:solidFill>
                  <a:ea typeface="ＭＳ Ｐゴシック" pitchFamily="-108" charset="-128"/>
                </a:endParaRPr>
              </a:p>
            </p:txBody>
          </p:sp>
        </p:grpSp>
        <p:sp>
          <p:nvSpPr>
            <p:cNvPr id="14421" name="Text Box 52"/>
            <p:cNvSpPr txBox="1">
              <a:spLocks noChangeArrowheads="1"/>
            </p:cNvSpPr>
            <p:nvPr/>
          </p:nvSpPr>
          <p:spPr bwMode="gray">
            <a:xfrm>
              <a:off x="2869199" y="2147883"/>
              <a:ext cx="3117864" cy="276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b="1" noProof="1">
                  <a:solidFill>
                    <a:schemeClr val="bg1"/>
                  </a:solidFill>
                  <a:latin typeface="Calibri" pitchFamily="-108" charset="0"/>
                  <a:cs typeface="Arial" charset="0"/>
                </a:rPr>
                <a:t>This </a:t>
              </a:r>
              <a:r>
                <a:rPr lang="en-US" sz="1200" b="1" noProof="1" smtClean="0">
                  <a:solidFill>
                    <a:schemeClr val="bg1"/>
                  </a:solidFill>
                  <a:latin typeface="Calibri" pitchFamily="-108" charset="0"/>
                  <a:cs typeface="Arial" charset="0"/>
                </a:rPr>
                <a:t>is </a:t>
              </a:r>
              <a:r>
                <a:rPr lang="en-US" sz="1200" b="1" noProof="1">
                  <a:solidFill>
                    <a:schemeClr val="bg1"/>
                  </a:solidFill>
                  <a:latin typeface="Calibri" pitchFamily="-108" charset="0"/>
                  <a:cs typeface="Arial" charset="0"/>
                </a:rPr>
                <a:t>an example text.</a:t>
              </a:r>
            </a:p>
          </p:txBody>
        </p:sp>
      </p:grpSp>
      <p:grpSp>
        <p:nvGrpSpPr>
          <p:cNvPr id="14413" name="Group 46"/>
          <p:cNvGrpSpPr>
            <a:grpSpLocks/>
          </p:cNvGrpSpPr>
          <p:nvPr/>
        </p:nvGrpSpPr>
        <p:grpSpPr bwMode="auto">
          <a:xfrm>
            <a:off x="1228725" y="5080000"/>
            <a:ext cx="2073275" cy="495300"/>
            <a:chOff x="2447925" y="2108195"/>
            <a:chExt cx="4076700" cy="495305"/>
          </a:xfrm>
        </p:grpSpPr>
        <p:grpSp>
          <p:nvGrpSpPr>
            <p:cNvPr id="14414" name="Gruppe 31"/>
            <p:cNvGrpSpPr>
              <a:grpSpLocks/>
            </p:cNvGrpSpPr>
            <p:nvPr/>
          </p:nvGrpSpPr>
          <p:grpSpPr bwMode="auto">
            <a:xfrm>
              <a:off x="2447925" y="2108195"/>
              <a:ext cx="4076700" cy="495305"/>
              <a:chOff x="1243647" y="3544108"/>
              <a:chExt cx="3362527" cy="495137"/>
            </a:xfrm>
          </p:grpSpPr>
          <p:sp>
            <p:nvSpPr>
              <p:cNvPr id="51" name="Pentagon 50"/>
              <p:cNvSpPr/>
              <p:nvPr/>
            </p:nvSpPr>
            <p:spPr>
              <a:xfrm>
                <a:off x="1243647" y="3592198"/>
                <a:ext cx="3362527" cy="447047"/>
              </a:xfrm>
              <a:prstGeom prst="homePlate">
                <a:avLst/>
              </a:prstGeom>
              <a:solidFill>
                <a:schemeClr val="bg1">
                  <a:lumMod val="50000"/>
                </a:schemeClr>
              </a:solidFill>
              <a:ln w="25400" cap="flat" cmpd="sng" algn="ctr">
                <a:noFill/>
                <a:prstDash val="solid"/>
              </a:ln>
              <a:effectLst>
                <a:softEdge rad="63500"/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kern="0" dirty="0" err="1">
                  <a:solidFill>
                    <a:sysClr val="window" lastClr="FFFFFF"/>
                  </a:solidFill>
                  <a:latin typeface="Calibri"/>
                  <a:ea typeface="+mn-ea"/>
                </a:endParaRPr>
              </a:p>
            </p:txBody>
          </p:sp>
          <p:sp>
            <p:nvSpPr>
              <p:cNvPr id="52" name="Pentagon 51"/>
              <p:cNvSpPr/>
              <p:nvPr/>
            </p:nvSpPr>
            <p:spPr>
              <a:xfrm>
                <a:off x="1326037" y="3544108"/>
                <a:ext cx="3190025" cy="368179"/>
              </a:xfrm>
              <a:prstGeom prst="homePlate">
                <a:avLst/>
              </a:prstGeom>
              <a:gradFill flip="none" rotWithShape="1">
                <a:gsLst>
                  <a:gs pos="24000">
                    <a:schemeClr val="tx1">
                      <a:lumMod val="75000"/>
                      <a:lumOff val="2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indent="-342900" algn="ctr">
                  <a:buFont typeface="Calibri" pitchFamily="-108" charset="0"/>
                  <a:buAutoNum type="arabicPeriod"/>
                </a:pPr>
                <a:endParaRPr lang="en-US" noProof="1">
                  <a:solidFill>
                    <a:srgbClr val="FFFFFF"/>
                  </a:solidFill>
                  <a:ea typeface="ＭＳ Ｐゴシック" pitchFamily="-108" charset="-128"/>
                </a:endParaRPr>
              </a:p>
            </p:txBody>
          </p:sp>
        </p:grpSp>
        <p:sp>
          <p:nvSpPr>
            <p:cNvPr id="14415" name="Text Box 52"/>
            <p:cNvSpPr txBox="1">
              <a:spLocks noChangeArrowheads="1"/>
            </p:cNvSpPr>
            <p:nvPr/>
          </p:nvSpPr>
          <p:spPr bwMode="gray">
            <a:xfrm>
              <a:off x="2535327" y="2160584"/>
              <a:ext cx="3855073" cy="276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b="1" noProof="1">
                  <a:solidFill>
                    <a:schemeClr val="bg1"/>
                  </a:solidFill>
                  <a:latin typeface="Calibri" pitchFamily="-108" charset="0"/>
                  <a:cs typeface="Arial" charset="0"/>
                </a:rPr>
                <a:t>This is an example text.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482600" y="977900"/>
            <a:ext cx="8293099" cy="528319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graphicFrame>
        <p:nvGraphicFramePr>
          <p:cNvPr id="45" name="Tabel 4"/>
          <p:cNvGraphicFramePr>
            <a:graphicFrameLocks noGrp="1"/>
          </p:cNvGraphicFramePr>
          <p:nvPr/>
        </p:nvGraphicFramePr>
        <p:xfrm>
          <a:off x="431800" y="952500"/>
          <a:ext cx="8207375" cy="5181601"/>
        </p:xfrm>
        <a:graphic>
          <a:graphicData uri="http://schemas.openxmlformats.org/drawingml/2006/table">
            <a:tbl>
              <a:tblPr/>
              <a:tblGrid>
                <a:gridCol w="749300"/>
                <a:gridCol w="1073150"/>
                <a:gridCol w="1065213"/>
                <a:gridCol w="1122362"/>
                <a:gridCol w="1035050"/>
                <a:gridCol w="1023938"/>
                <a:gridCol w="1055687"/>
                <a:gridCol w="1082675"/>
              </a:tblGrid>
              <a:tr h="636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MONDAY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TUESDAY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WEDNESDAY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THURSDAY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FRIDAY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SATURDAY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SUNDAY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</a:tr>
              <a:tr h="92551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7</a:t>
                      </a: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        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5430" name="Rectangle 8"/>
          <p:cNvSpPr>
            <a:spLocks noChangeArrowheads="1"/>
          </p:cNvSpPr>
          <p:nvPr/>
        </p:nvSpPr>
        <p:spPr bwMode="gray">
          <a:xfrm>
            <a:off x="212725" y="157163"/>
            <a:ext cx="1895475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 dirty="0" smtClean="0">
                <a:solidFill>
                  <a:srgbClr val="000000"/>
                </a:solidFill>
                <a:latin typeface="Calibri" pitchFamily="-108" charset="0"/>
              </a:rPr>
              <a:t>CALENDAR</a:t>
            </a:r>
            <a:r>
              <a:rPr lang="de-DE" dirty="0" smtClean="0">
                <a:solidFill>
                  <a:srgbClr val="000000"/>
                </a:solidFill>
                <a:latin typeface="Calibri" pitchFamily="-108" charset="0"/>
              </a:rPr>
              <a:t> 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  <a:p>
            <a:r>
              <a:rPr lang="de-DE" dirty="0">
                <a:solidFill>
                  <a:srgbClr val="000000"/>
                </a:solidFill>
                <a:latin typeface="Calibri" pitchFamily="-108" charset="0"/>
              </a:rPr>
              <a:t>SEPTEMBER </a:t>
            </a:r>
            <a:r>
              <a:rPr lang="de-DE" dirty="0" smtClean="0">
                <a:solidFill>
                  <a:srgbClr val="000000"/>
                </a:solidFill>
                <a:latin typeface="Calibri" pitchFamily="-108" charset="0"/>
              </a:rPr>
              <a:t>2015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</p:txBody>
      </p:sp>
      <p:grpSp>
        <p:nvGrpSpPr>
          <p:cNvPr id="15431" name="Group 72"/>
          <p:cNvGrpSpPr>
            <a:grpSpLocks/>
          </p:cNvGrpSpPr>
          <p:nvPr/>
        </p:nvGrpSpPr>
        <p:grpSpPr bwMode="auto">
          <a:xfrm>
            <a:off x="4387850" y="5092700"/>
            <a:ext cx="1204913" cy="1182688"/>
            <a:chOff x="3130550" y="3263900"/>
            <a:chExt cx="1204913" cy="1182684"/>
          </a:xfrm>
        </p:grpSpPr>
        <p:sp>
          <p:nvSpPr>
            <p:cNvPr id="74" name="Freeform 7"/>
            <p:cNvSpPr>
              <a:spLocks/>
            </p:cNvSpPr>
            <p:nvPr/>
          </p:nvSpPr>
          <p:spPr bwMode="auto">
            <a:xfrm rot="21163579">
              <a:off x="3130550" y="3278188"/>
              <a:ext cx="1204913" cy="1168396"/>
            </a:xfrm>
            <a:custGeom>
              <a:avLst/>
              <a:gdLst>
                <a:gd name="T0" fmla="*/ 985 w 1153"/>
                <a:gd name="T1" fmla="*/ 114 h 985"/>
                <a:gd name="T2" fmla="*/ 985 w 1153"/>
                <a:gd name="T3" fmla="*/ 114 h 985"/>
                <a:gd name="T4" fmla="*/ 1017 w 1153"/>
                <a:gd name="T5" fmla="*/ 242 h 985"/>
                <a:gd name="T6" fmla="*/ 1073 w 1153"/>
                <a:gd name="T7" fmla="*/ 462 h 985"/>
                <a:gd name="T8" fmla="*/ 1153 w 1153"/>
                <a:gd name="T9" fmla="*/ 763 h 985"/>
                <a:gd name="T10" fmla="*/ 180 w 1153"/>
                <a:gd name="T11" fmla="*/ 985 h 985"/>
                <a:gd name="T12" fmla="*/ 180 w 1153"/>
                <a:gd name="T13" fmla="*/ 985 h 985"/>
                <a:gd name="T14" fmla="*/ 104 w 1153"/>
                <a:gd name="T15" fmla="*/ 693 h 985"/>
                <a:gd name="T16" fmla="*/ 48 w 1153"/>
                <a:gd name="T17" fmla="*/ 478 h 985"/>
                <a:gd name="T18" fmla="*/ 16 w 1153"/>
                <a:gd name="T19" fmla="*/ 348 h 985"/>
                <a:gd name="T20" fmla="*/ 16 w 1153"/>
                <a:gd name="T21" fmla="*/ 348 h 985"/>
                <a:gd name="T22" fmla="*/ 6 w 1153"/>
                <a:gd name="T23" fmla="*/ 296 h 985"/>
                <a:gd name="T24" fmla="*/ 2 w 1153"/>
                <a:gd name="T25" fmla="*/ 252 h 985"/>
                <a:gd name="T26" fmla="*/ 0 w 1153"/>
                <a:gd name="T27" fmla="*/ 210 h 985"/>
                <a:gd name="T28" fmla="*/ 965 w 1153"/>
                <a:gd name="T29" fmla="*/ 0 h 985"/>
                <a:gd name="T30" fmla="*/ 965 w 1153"/>
                <a:gd name="T31" fmla="*/ 0 h 985"/>
                <a:gd name="T32" fmla="*/ 971 w 1153"/>
                <a:gd name="T33" fmla="*/ 36 h 985"/>
                <a:gd name="T34" fmla="*/ 977 w 1153"/>
                <a:gd name="T35" fmla="*/ 72 h 985"/>
                <a:gd name="T36" fmla="*/ 985 w 1153"/>
                <a:gd name="T37" fmla="*/ 114 h 985"/>
                <a:gd name="T38" fmla="*/ 985 w 1153"/>
                <a:gd name="T39" fmla="*/ 114 h 98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53"/>
                <a:gd name="T61" fmla="*/ 0 h 985"/>
                <a:gd name="T62" fmla="*/ 1153 w 1153"/>
                <a:gd name="T63" fmla="*/ 985 h 98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53" h="985">
                  <a:moveTo>
                    <a:pt x="985" y="114"/>
                  </a:moveTo>
                  <a:lnTo>
                    <a:pt x="985" y="114"/>
                  </a:lnTo>
                  <a:lnTo>
                    <a:pt x="1017" y="242"/>
                  </a:lnTo>
                  <a:lnTo>
                    <a:pt x="1073" y="462"/>
                  </a:lnTo>
                  <a:lnTo>
                    <a:pt x="1153" y="763"/>
                  </a:lnTo>
                  <a:lnTo>
                    <a:pt x="180" y="985"/>
                  </a:lnTo>
                  <a:lnTo>
                    <a:pt x="104" y="693"/>
                  </a:lnTo>
                  <a:lnTo>
                    <a:pt x="48" y="478"/>
                  </a:lnTo>
                  <a:lnTo>
                    <a:pt x="16" y="348"/>
                  </a:lnTo>
                  <a:lnTo>
                    <a:pt x="6" y="296"/>
                  </a:lnTo>
                  <a:lnTo>
                    <a:pt x="2" y="252"/>
                  </a:lnTo>
                  <a:lnTo>
                    <a:pt x="0" y="210"/>
                  </a:lnTo>
                  <a:lnTo>
                    <a:pt x="965" y="0"/>
                  </a:lnTo>
                  <a:lnTo>
                    <a:pt x="971" y="36"/>
                  </a:lnTo>
                  <a:lnTo>
                    <a:pt x="977" y="72"/>
                  </a:lnTo>
                  <a:lnTo>
                    <a:pt x="985" y="114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45000">
                  <a:schemeClr val="bg1"/>
                </a:gs>
              </a:gsLst>
              <a:lin ang="14400000" scaled="0"/>
              <a:tileRect/>
            </a:gradFill>
            <a:ln w="9525">
              <a:noFill/>
              <a:round/>
              <a:headEnd/>
              <a:tailEnd/>
            </a:ln>
            <a:effectLst>
              <a:outerShdw blurRad="635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</p:txBody>
        </p:sp>
        <p:grpSp>
          <p:nvGrpSpPr>
            <p:cNvPr id="15470" name="Gruppe 11"/>
            <p:cNvGrpSpPr>
              <a:grpSpLocks/>
            </p:cNvGrpSpPr>
            <p:nvPr/>
          </p:nvGrpSpPr>
          <p:grpSpPr bwMode="auto">
            <a:xfrm>
              <a:off x="3761015" y="3263893"/>
              <a:ext cx="241247" cy="400049"/>
              <a:chOff x="2260820" y="4553095"/>
              <a:chExt cx="449501" cy="744393"/>
            </a:xfrm>
          </p:grpSpPr>
          <p:sp>
            <p:nvSpPr>
              <p:cNvPr id="76" name="Freeform 14"/>
              <p:cNvSpPr>
                <a:spLocks/>
              </p:cNvSpPr>
              <p:nvPr/>
            </p:nvSpPr>
            <p:spPr bwMode="auto">
              <a:xfrm rot="2340000">
                <a:off x="2289976" y="4848502"/>
                <a:ext cx="136063" cy="448999"/>
              </a:xfrm>
              <a:custGeom>
                <a:avLst/>
                <a:gdLst>
                  <a:gd name="T0" fmla="*/ 136 w 136"/>
                  <a:gd name="T1" fmla="*/ 456 h 456"/>
                  <a:gd name="T2" fmla="*/ 136 w 136"/>
                  <a:gd name="T3" fmla="*/ 456 h 456"/>
                  <a:gd name="T4" fmla="*/ 124 w 136"/>
                  <a:gd name="T5" fmla="*/ 386 h 456"/>
                  <a:gd name="T6" fmla="*/ 98 w 136"/>
                  <a:gd name="T7" fmla="*/ 236 h 456"/>
                  <a:gd name="T8" fmla="*/ 82 w 136"/>
                  <a:gd name="T9" fmla="*/ 154 h 456"/>
                  <a:gd name="T10" fmla="*/ 66 w 136"/>
                  <a:gd name="T11" fmla="*/ 80 h 456"/>
                  <a:gd name="T12" fmla="*/ 52 w 136"/>
                  <a:gd name="T13" fmla="*/ 26 h 456"/>
                  <a:gd name="T14" fmla="*/ 46 w 136"/>
                  <a:gd name="T15" fmla="*/ 10 h 456"/>
                  <a:gd name="T16" fmla="*/ 42 w 136"/>
                  <a:gd name="T17" fmla="*/ 2 h 456"/>
                  <a:gd name="T18" fmla="*/ 42 w 136"/>
                  <a:gd name="T19" fmla="*/ 2 h 456"/>
                  <a:gd name="T20" fmla="*/ 38 w 136"/>
                  <a:gd name="T21" fmla="*/ 0 h 456"/>
                  <a:gd name="T22" fmla="*/ 32 w 136"/>
                  <a:gd name="T23" fmla="*/ 0 h 456"/>
                  <a:gd name="T24" fmla="*/ 18 w 136"/>
                  <a:gd name="T25" fmla="*/ 2 h 456"/>
                  <a:gd name="T26" fmla="*/ 10 w 136"/>
                  <a:gd name="T27" fmla="*/ 4 h 456"/>
                  <a:gd name="T28" fmla="*/ 4 w 136"/>
                  <a:gd name="T29" fmla="*/ 8 h 456"/>
                  <a:gd name="T30" fmla="*/ 0 w 136"/>
                  <a:gd name="T31" fmla="*/ 12 h 456"/>
                  <a:gd name="T32" fmla="*/ 0 w 136"/>
                  <a:gd name="T33" fmla="*/ 16 h 456"/>
                  <a:gd name="T34" fmla="*/ 0 w 136"/>
                  <a:gd name="T35" fmla="*/ 16 h 456"/>
                  <a:gd name="T36" fmla="*/ 20 w 136"/>
                  <a:gd name="T37" fmla="*/ 88 h 456"/>
                  <a:gd name="T38" fmla="*/ 68 w 136"/>
                  <a:gd name="T39" fmla="*/ 238 h 456"/>
                  <a:gd name="T40" fmla="*/ 136 w 136"/>
                  <a:gd name="T41" fmla="*/ 456 h 456"/>
                  <a:gd name="T42" fmla="*/ 136 w 136"/>
                  <a:gd name="T43" fmla="*/ 456 h 45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36"/>
                  <a:gd name="T67" fmla="*/ 0 h 456"/>
                  <a:gd name="T68" fmla="*/ 136 w 136"/>
                  <a:gd name="T69" fmla="*/ 456 h 45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36" h="456">
                    <a:moveTo>
                      <a:pt x="136" y="456"/>
                    </a:moveTo>
                    <a:lnTo>
                      <a:pt x="136" y="456"/>
                    </a:lnTo>
                    <a:lnTo>
                      <a:pt x="124" y="386"/>
                    </a:lnTo>
                    <a:lnTo>
                      <a:pt x="98" y="236"/>
                    </a:lnTo>
                    <a:lnTo>
                      <a:pt x="82" y="154"/>
                    </a:lnTo>
                    <a:lnTo>
                      <a:pt x="66" y="80"/>
                    </a:lnTo>
                    <a:lnTo>
                      <a:pt x="52" y="26"/>
                    </a:lnTo>
                    <a:lnTo>
                      <a:pt x="46" y="10"/>
                    </a:lnTo>
                    <a:lnTo>
                      <a:pt x="42" y="2"/>
                    </a:lnTo>
                    <a:lnTo>
                      <a:pt x="38" y="0"/>
                    </a:lnTo>
                    <a:lnTo>
                      <a:pt x="32" y="0"/>
                    </a:lnTo>
                    <a:lnTo>
                      <a:pt x="18" y="2"/>
                    </a:lnTo>
                    <a:lnTo>
                      <a:pt x="10" y="4"/>
                    </a:lnTo>
                    <a:lnTo>
                      <a:pt x="4" y="8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20" y="88"/>
                    </a:lnTo>
                    <a:lnTo>
                      <a:pt x="68" y="238"/>
                    </a:lnTo>
                    <a:lnTo>
                      <a:pt x="136" y="4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10000"/>
                    </a:schemeClr>
                  </a:gs>
                  <a:gs pos="100000">
                    <a:schemeClr val="tx2">
                      <a:lumMod val="95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0" scaled="1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ea typeface="ＭＳ Ｐゴシック" pitchFamily="-97" charset="-128"/>
                </a:endParaRPr>
              </a:p>
            </p:txBody>
          </p:sp>
          <p:grpSp>
            <p:nvGrpSpPr>
              <p:cNvPr id="15472" name="Gruppe 86"/>
              <p:cNvGrpSpPr>
                <a:grpSpLocks/>
              </p:cNvGrpSpPr>
              <p:nvPr/>
            </p:nvGrpSpPr>
            <p:grpSpPr bwMode="auto">
              <a:xfrm>
                <a:off x="2260820" y="4553095"/>
                <a:ext cx="449501" cy="447522"/>
                <a:chOff x="3725857" y="1574800"/>
                <a:chExt cx="1696246" cy="1689079"/>
              </a:xfrm>
            </p:grpSpPr>
            <p:sp>
              <p:nvSpPr>
                <p:cNvPr id="15473" name="Ellipse 5"/>
                <p:cNvSpPr>
                  <a:spLocks noChangeArrowheads="1"/>
                </p:cNvSpPr>
                <p:nvPr/>
              </p:nvSpPr>
              <p:spPr bwMode="auto">
                <a:xfrm>
                  <a:off x="3731985" y="1574800"/>
                  <a:ext cx="1690118" cy="16890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F3F0"/>
                    </a:gs>
                    <a:gs pos="100000">
                      <a:srgbClr val="009593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95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5474" name="Gruppe 91"/>
                <p:cNvGrpSpPr>
                  <a:grpSpLocks/>
                </p:cNvGrpSpPr>
                <p:nvPr/>
              </p:nvGrpSpPr>
              <p:grpSpPr bwMode="auto">
                <a:xfrm>
                  <a:off x="3725857" y="1626185"/>
                  <a:ext cx="1611741" cy="1635719"/>
                  <a:chOff x="1088055" y="2938666"/>
                  <a:chExt cx="1372317" cy="1393377"/>
                </a:xfrm>
              </p:grpSpPr>
              <p:sp>
                <p:nvSpPr>
                  <p:cNvPr id="80" name="Ellipse 45"/>
                  <p:cNvSpPr/>
                  <p:nvPr/>
                </p:nvSpPr>
                <p:spPr bwMode="auto">
                  <a:xfrm>
                    <a:off x="1295781" y="2942423"/>
                    <a:ext cx="1026418" cy="78826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FF">
                          <a:lumMod val="40000"/>
                          <a:lumOff val="60000"/>
                          <a:alpha val="0"/>
                        </a:srgbClr>
                      </a:gs>
                      <a:gs pos="100000">
                        <a:srgbClr val="FFFCF9">
                          <a:alpha val="77000"/>
                        </a:srgbClr>
                      </a:gs>
                    </a:gsLst>
                    <a:lin ang="16200000" scaled="0"/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  <p:sp>
                <p:nvSpPr>
                  <p:cNvPr id="81" name="Måne 110"/>
                  <p:cNvSpPr/>
                  <p:nvPr/>
                </p:nvSpPr>
                <p:spPr bwMode="auto">
                  <a:xfrm rot="16552097">
                    <a:off x="1463017" y="3334688"/>
                    <a:ext cx="622393" cy="1372317"/>
                  </a:xfrm>
                  <a:prstGeom prst="moon">
                    <a:avLst>
                      <a:gd name="adj" fmla="val 8311"/>
                    </a:avLst>
                  </a:prstGeom>
                  <a:gradFill flip="none" rotWithShape="1">
                    <a:gsLst>
                      <a:gs pos="24000">
                        <a:sysClr val="windowText" lastClr="000000">
                          <a:alpha val="24000"/>
                        </a:sysClr>
                      </a:gs>
                      <a:gs pos="100000">
                        <a:sysClr val="window" lastClr="FFFFFF">
                          <a:alpha val="0"/>
                        </a:sys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 err="1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</p:grpSp>
          </p:grpSp>
        </p:grpSp>
      </p:grpSp>
      <p:sp>
        <p:nvSpPr>
          <p:cNvPr id="15432" name="Rektangel 41"/>
          <p:cNvSpPr>
            <a:spLocks noChangeArrowheads="1"/>
          </p:cNvSpPr>
          <p:nvPr/>
        </p:nvSpPr>
        <p:spPr bwMode="auto">
          <a:xfrm rot="-958124">
            <a:off x="4513263" y="5607050"/>
            <a:ext cx="10191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801688">
              <a:spcBef>
                <a:spcPct val="20000"/>
              </a:spcBef>
            </a:pPr>
            <a:r>
              <a:rPr lang="en-US" sz="1100" noProof="1">
                <a:solidFill>
                  <a:srgbClr val="080808"/>
                </a:solidFill>
                <a:latin typeface="Calibri" pitchFamily="-108" charset="0"/>
                <a:cs typeface="Arial" charset="0"/>
              </a:rPr>
              <a:t>This is an example text. </a:t>
            </a:r>
            <a:endParaRPr lang="da-DK" sz="1100">
              <a:solidFill>
                <a:srgbClr val="000000"/>
              </a:solidFill>
              <a:latin typeface="Calibri" pitchFamily="-108" charset="0"/>
              <a:cs typeface="Arial" charset="0"/>
            </a:endParaRPr>
          </a:p>
        </p:txBody>
      </p:sp>
      <p:grpSp>
        <p:nvGrpSpPr>
          <p:cNvPr id="15433" name="Group 82"/>
          <p:cNvGrpSpPr>
            <a:grpSpLocks/>
          </p:cNvGrpSpPr>
          <p:nvPr/>
        </p:nvGrpSpPr>
        <p:grpSpPr bwMode="auto">
          <a:xfrm>
            <a:off x="1123950" y="4076700"/>
            <a:ext cx="1204913" cy="1182688"/>
            <a:chOff x="3130550" y="3263900"/>
            <a:chExt cx="1204913" cy="1182684"/>
          </a:xfrm>
        </p:grpSpPr>
        <p:sp>
          <p:nvSpPr>
            <p:cNvPr id="84" name="Freeform 7"/>
            <p:cNvSpPr>
              <a:spLocks/>
            </p:cNvSpPr>
            <p:nvPr/>
          </p:nvSpPr>
          <p:spPr bwMode="auto">
            <a:xfrm rot="21163579">
              <a:off x="3130550" y="3278188"/>
              <a:ext cx="1204913" cy="1168396"/>
            </a:xfrm>
            <a:custGeom>
              <a:avLst/>
              <a:gdLst>
                <a:gd name="T0" fmla="*/ 985 w 1153"/>
                <a:gd name="T1" fmla="*/ 114 h 985"/>
                <a:gd name="T2" fmla="*/ 985 w 1153"/>
                <a:gd name="T3" fmla="*/ 114 h 985"/>
                <a:gd name="T4" fmla="*/ 1017 w 1153"/>
                <a:gd name="T5" fmla="*/ 242 h 985"/>
                <a:gd name="T6" fmla="*/ 1073 w 1153"/>
                <a:gd name="T7" fmla="*/ 462 h 985"/>
                <a:gd name="T8" fmla="*/ 1153 w 1153"/>
                <a:gd name="T9" fmla="*/ 763 h 985"/>
                <a:gd name="T10" fmla="*/ 180 w 1153"/>
                <a:gd name="T11" fmla="*/ 985 h 985"/>
                <a:gd name="T12" fmla="*/ 180 w 1153"/>
                <a:gd name="T13" fmla="*/ 985 h 985"/>
                <a:gd name="T14" fmla="*/ 104 w 1153"/>
                <a:gd name="T15" fmla="*/ 693 h 985"/>
                <a:gd name="T16" fmla="*/ 48 w 1153"/>
                <a:gd name="T17" fmla="*/ 478 h 985"/>
                <a:gd name="T18" fmla="*/ 16 w 1153"/>
                <a:gd name="T19" fmla="*/ 348 h 985"/>
                <a:gd name="T20" fmla="*/ 16 w 1153"/>
                <a:gd name="T21" fmla="*/ 348 h 985"/>
                <a:gd name="T22" fmla="*/ 6 w 1153"/>
                <a:gd name="T23" fmla="*/ 296 h 985"/>
                <a:gd name="T24" fmla="*/ 2 w 1153"/>
                <a:gd name="T25" fmla="*/ 252 h 985"/>
                <a:gd name="T26" fmla="*/ 0 w 1153"/>
                <a:gd name="T27" fmla="*/ 210 h 985"/>
                <a:gd name="T28" fmla="*/ 965 w 1153"/>
                <a:gd name="T29" fmla="*/ 0 h 985"/>
                <a:gd name="T30" fmla="*/ 965 w 1153"/>
                <a:gd name="T31" fmla="*/ 0 h 985"/>
                <a:gd name="T32" fmla="*/ 971 w 1153"/>
                <a:gd name="T33" fmla="*/ 36 h 985"/>
                <a:gd name="T34" fmla="*/ 977 w 1153"/>
                <a:gd name="T35" fmla="*/ 72 h 985"/>
                <a:gd name="T36" fmla="*/ 985 w 1153"/>
                <a:gd name="T37" fmla="*/ 114 h 985"/>
                <a:gd name="T38" fmla="*/ 985 w 1153"/>
                <a:gd name="T39" fmla="*/ 114 h 98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53"/>
                <a:gd name="T61" fmla="*/ 0 h 985"/>
                <a:gd name="T62" fmla="*/ 1153 w 1153"/>
                <a:gd name="T63" fmla="*/ 985 h 98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53" h="985">
                  <a:moveTo>
                    <a:pt x="985" y="114"/>
                  </a:moveTo>
                  <a:lnTo>
                    <a:pt x="985" y="114"/>
                  </a:lnTo>
                  <a:lnTo>
                    <a:pt x="1017" y="242"/>
                  </a:lnTo>
                  <a:lnTo>
                    <a:pt x="1073" y="462"/>
                  </a:lnTo>
                  <a:lnTo>
                    <a:pt x="1153" y="763"/>
                  </a:lnTo>
                  <a:lnTo>
                    <a:pt x="180" y="985"/>
                  </a:lnTo>
                  <a:lnTo>
                    <a:pt x="104" y="693"/>
                  </a:lnTo>
                  <a:lnTo>
                    <a:pt x="48" y="478"/>
                  </a:lnTo>
                  <a:lnTo>
                    <a:pt x="16" y="348"/>
                  </a:lnTo>
                  <a:lnTo>
                    <a:pt x="6" y="296"/>
                  </a:lnTo>
                  <a:lnTo>
                    <a:pt x="2" y="252"/>
                  </a:lnTo>
                  <a:lnTo>
                    <a:pt x="0" y="210"/>
                  </a:lnTo>
                  <a:lnTo>
                    <a:pt x="965" y="0"/>
                  </a:lnTo>
                  <a:lnTo>
                    <a:pt x="971" y="36"/>
                  </a:lnTo>
                  <a:lnTo>
                    <a:pt x="977" y="72"/>
                  </a:lnTo>
                  <a:lnTo>
                    <a:pt x="985" y="114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45000">
                  <a:schemeClr val="bg1"/>
                </a:gs>
              </a:gsLst>
              <a:lin ang="14400000" scaled="0"/>
              <a:tileRect/>
            </a:gradFill>
            <a:ln w="9525">
              <a:noFill/>
              <a:round/>
              <a:headEnd/>
              <a:tailEnd/>
            </a:ln>
            <a:effectLst>
              <a:outerShdw blurRad="635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</p:txBody>
        </p:sp>
        <p:grpSp>
          <p:nvGrpSpPr>
            <p:cNvPr id="15460" name="Gruppe 11"/>
            <p:cNvGrpSpPr>
              <a:grpSpLocks/>
            </p:cNvGrpSpPr>
            <p:nvPr/>
          </p:nvGrpSpPr>
          <p:grpSpPr bwMode="auto">
            <a:xfrm>
              <a:off x="3761015" y="3263893"/>
              <a:ext cx="241247" cy="400049"/>
              <a:chOff x="2260820" y="4553095"/>
              <a:chExt cx="449501" cy="744393"/>
            </a:xfrm>
          </p:grpSpPr>
          <p:sp>
            <p:nvSpPr>
              <p:cNvPr id="86" name="Freeform 14"/>
              <p:cNvSpPr>
                <a:spLocks/>
              </p:cNvSpPr>
              <p:nvPr/>
            </p:nvSpPr>
            <p:spPr bwMode="auto">
              <a:xfrm rot="2340000">
                <a:off x="2289976" y="4848502"/>
                <a:ext cx="136063" cy="448999"/>
              </a:xfrm>
              <a:custGeom>
                <a:avLst/>
                <a:gdLst>
                  <a:gd name="T0" fmla="*/ 136 w 136"/>
                  <a:gd name="T1" fmla="*/ 456 h 456"/>
                  <a:gd name="T2" fmla="*/ 136 w 136"/>
                  <a:gd name="T3" fmla="*/ 456 h 456"/>
                  <a:gd name="T4" fmla="*/ 124 w 136"/>
                  <a:gd name="T5" fmla="*/ 386 h 456"/>
                  <a:gd name="T6" fmla="*/ 98 w 136"/>
                  <a:gd name="T7" fmla="*/ 236 h 456"/>
                  <a:gd name="T8" fmla="*/ 82 w 136"/>
                  <a:gd name="T9" fmla="*/ 154 h 456"/>
                  <a:gd name="T10" fmla="*/ 66 w 136"/>
                  <a:gd name="T11" fmla="*/ 80 h 456"/>
                  <a:gd name="T12" fmla="*/ 52 w 136"/>
                  <a:gd name="T13" fmla="*/ 26 h 456"/>
                  <a:gd name="T14" fmla="*/ 46 w 136"/>
                  <a:gd name="T15" fmla="*/ 10 h 456"/>
                  <a:gd name="T16" fmla="*/ 42 w 136"/>
                  <a:gd name="T17" fmla="*/ 2 h 456"/>
                  <a:gd name="T18" fmla="*/ 42 w 136"/>
                  <a:gd name="T19" fmla="*/ 2 h 456"/>
                  <a:gd name="T20" fmla="*/ 38 w 136"/>
                  <a:gd name="T21" fmla="*/ 0 h 456"/>
                  <a:gd name="T22" fmla="*/ 32 w 136"/>
                  <a:gd name="T23" fmla="*/ 0 h 456"/>
                  <a:gd name="T24" fmla="*/ 18 w 136"/>
                  <a:gd name="T25" fmla="*/ 2 h 456"/>
                  <a:gd name="T26" fmla="*/ 10 w 136"/>
                  <a:gd name="T27" fmla="*/ 4 h 456"/>
                  <a:gd name="T28" fmla="*/ 4 w 136"/>
                  <a:gd name="T29" fmla="*/ 8 h 456"/>
                  <a:gd name="T30" fmla="*/ 0 w 136"/>
                  <a:gd name="T31" fmla="*/ 12 h 456"/>
                  <a:gd name="T32" fmla="*/ 0 w 136"/>
                  <a:gd name="T33" fmla="*/ 16 h 456"/>
                  <a:gd name="T34" fmla="*/ 0 w 136"/>
                  <a:gd name="T35" fmla="*/ 16 h 456"/>
                  <a:gd name="T36" fmla="*/ 20 w 136"/>
                  <a:gd name="T37" fmla="*/ 88 h 456"/>
                  <a:gd name="T38" fmla="*/ 68 w 136"/>
                  <a:gd name="T39" fmla="*/ 238 h 456"/>
                  <a:gd name="T40" fmla="*/ 136 w 136"/>
                  <a:gd name="T41" fmla="*/ 456 h 456"/>
                  <a:gd name="T42" fmla="*/ 136 w 136"/>
                  <a:gd name="T43" fmla="*/ 456 h 45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36"/>
                  <a:gd name="T67" fmla="*/ 0 h 456"/>
                  <a:gd name="T68" fmla="*/ 136 w 136"/>
                  <a:gd name="T69" fmla="*/ 456 h 45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36" h="456">
                    <a:moveTo>
                      <a:pt x="136" y="456"/>
                    </a:moveTo>
                    <a:lnTo>
                      <a:pt x="136" y="456"/>
                    </a:lnTo>
                    <a:lnTo>
                      <a:pt x="124" y="386"/>
                    </a:lnTo>
                    <a:lnTo>
                      <a:pt x="98" y="236"/>
                    </a:lnTo>
                    <a:lnTo>
                      <a:pt x="82" y="154"/>
                    </a:lnTo>
                    <a:lnTo>
                      <a:pt x="66" y="80"/>
                    </a:lnTo>
                    <a:lnTo>
                      <a:pt x="52" y="26"/>
                    </a:lnTo>
                    <a:lnTo>
                      <a:pt x="46" y="10"/>
                    </a:lnTo>
                    <a:lnTo>
                      <a:pt x="42" y="2"/>
                    </a:lnTo>
                    <a:lnTo>
                      <a:pt x="38" y="0"/>
                    </a:lnTo>
                    <a:lnTo>
                      <a:pt x="32" y="0"/>
                    </a:lnTo>
                    <a:lnTo>
                      <a:pt x="18" y="2"/>
                    </a:lnTo>
                    <a:lnTo>
                      <a:pt x="10" y="4"/>
                    </a:lnTo>
                    <a:lnTo>
                      <a:pt x="4" y="8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20" y="88"/>
                    </a:lnTo>
                    <a:lnTo>
                      <a:pt x="68" y="238"/>
                    </a:lnTo>
                    <a:lnTo>
                      <a:pt x="136" y="4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10000"/>
                    </a:schemeClr>
                  </a:gs>
                  <a:gs pos="100000">
                    <a:schemeClr val="tx2">
                      <a:lumMod val="95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0" scaled="1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ea typeface="ＭＳ Ｐゴシック" pitchFamily="-97" charset="-128"/>
                </a:endParaRPr>
              </a:p>
            </p:txBody>
          </p:sp>
          <p:grpSp>
            <p:nvGrpSpPr>
              <p:cNvPr id="15462" name="Gruppe 86"/>
              <p:cNvGrpSpPr>
                <a:grpSpLocks/>
              </p:cNvGrpSpPr>
              <p:nvPr/>
            </p:nvGrpSpPr>
            <p:grpSpPr bwMode="auto">
              <a:xfrm>
                <a:off x="2260820" y="4553095"/>
                <a:ext cx="449501" cy="447522"/>
                <a:chOff x="3725857" y="1574800"/>
                <a:chExt cx="1696246" cy="1689079"/>
              </a:xfrm>
            </p:grpSpPr>
            <p:sp>
              <p:nvSpPr>
                <p:cNvPr id="15463" name="Ellipse 5"/>
                <p:cNvSpPr>
                  <a:spLocks noChangeArrowheads="1"/>
                </p:cNvSpPr>
                <p:nvPr/>
              </p:nvSpPr>
              <p:spPr bwMode="auto">
                <a:xfrm>
                  <a:off x="3731985" y="1574800"/>
                  <a:ext cx="1690118" cy="16890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F3F0"/>
                    </a:gs>
                    <a:gs pos="100000">
                      <a:srgbClr val="009593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95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5464" name="Gruppe 91"/>
                <p:cNvGrpSpPr>
                  <a:grpSpLocks/>
                </p:cNvGrpSpPr>
                <p:nvPr/>
              </p:nvGrpSpPr>
              <p:grpSpPr bwMode="auto">
                <a:xfrm>
                  <a:off x="3725857" y="1626185"/>
                  <a:ext cx="1611741" cy="1635719"/>
                  <a:chOff x="1088055" y="2938666"/>
                  <a:chExt cx="1372317" cy="1393377"/>
                </a:xfrm>
              </p:grpSpPr>
              <p:sp>
                <p:nvSpPr>
                  <p:cNvPr id="90" name="Ellipse 45"/>
                  <p:cNvSpPr/>
                  <p:nvPr/>
                </p:nvSpPr>
                <p:spPr bwMode="auto">
                  <a:xfrm>
                    <a:off x="1295781" y="2942423"/>
                    <a:ext cx="1026418" cy="78826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FF">
                          <a:lumMod val="40000"/>
                          <a:lumOff val="60000"/>
                          <a:alpha val="0"/>
                        </a:srgbClr>
                      </a:gs>
                      <a:gs pos="100000">
                        <a:srgbClr val="FFFCF9">
                          <a:alpha val="77000"/>
                        </a:srgbClr>
                      </a:gs>
                    </a:gsLst>
                    <a:lin ang="16200000" scaled="0"/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  <p:sp>
                <p:nvSpPr>
                  <p:cNvPr id="91" name="Måne 110"/>
                  <p:cNvSpPr/>
                  <p:nvPr/>
                </p:nvSpPr>
                <p:spPr bwMode="auto">
                  <a:xfrm rot="16552097">
                    <a:off x="1463017" y="3334688"/>
                    <a:ext cx="622393" cy="1372317"/>
                  </a:xfrm>
                  <a:prstGeom prst="moon">
                    <a:avLst>
                      <a:gd name="adj" fmla="val 8311"/>
                    </a:avLst>
                  </a:prstGeom>
                  <a:gradFill flip="none" rotWithShape="1">
                    <a:gsLst>
                      <a:gs pos="24000">
                        <a:sysClr val="windowText" lastClr="000000">
                          <a:alpha val="24000"/>
                        </a:sysClr>
                      </a:gs>
                      <a:gs pos="100000">
                        <a:sysClr val="window" lastClr="FFFFFF">
                          <a:alpha val="0"/>
                        </a:sys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 err="1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</p:grpSp>
          </p:grpSp>
        </p:grpSp>
      </p:grpSp>
      <p:sp>
        <p:nvSpPr>
          <p:cNvPr id="15434" name="Rektangel 41"/>
          <p:cNvSpPr>
            <a:spLocks noChangeArrowheads="1"/>
          </p:cNvSpPr>
          <p:nvPr/>
        </p:nvSpPr>
        <p:spPr bwMode="auto">
          <a:xfrm rot="-958124">
            <a:off x="1249363" y="4591050"/>
            <a:ext cx="10191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801688">
              <a:spcBef>
                <a:spcPct val="20000"/>
              </a:spcBef>
            </a:pPr>
            <a:r>
              <a:rPr lang="en-US" sz="1100" noProof="1">
                <a:solidFill>
                  <a:srgbClr val="080808"/>
                </a:solidFill>
                <a:latin typeface="Calibri" pitchFamily="-108" charset="0"/>
                <a:cs typeface="Arial" charset="0"/>
              </a:rPr>
              <a:t>This is an example text. </a:t>
            </a:r>
            <a:endParaRPr lang="da-DK" sz="1100">
              <a:solidFill>
                <a:srgbClr val="000000"/>
              </a:solidFill>
              <a:latin typeface="Calibri" pitchFamily="-108" charset="0"/>
              <a:cs typeface="Arial" charset="0"/>
            </a:endParaRPr>
          </a:p>
        </p:txBody>
      </p:sp>
      <p:grpSp>
        <p:nvGrpSpPr>
          <p:cNvPr id="15435" name="Group 52"/>
          <p:cNvGrpSpPr>
            <a:grpSpLocks/>
          </p:cNvGrpSpPr>
          <p:nvPr/>
        </p:nvGrpSpPr>
        <p:grpSpPr bwMode="auto">
          <a:xfrm>
            <a:off x="6330950" y="2349500"/>
            <a:ext cx="1204913" cy="1182688"/>
            <a:chOff x="3130550" y="3263900"/>
            <a:chExt cx="1204913" cy="1182684"/>
          </a:xfrm>
        </p:grpSpPr>
        <p:sp>
          <p:nvSpPr>
            <p:cNvPr id="54" name="Freeform 7"/>
            <p:cNvSpPr>
              <a:spLocks/>
            </p:cNvSpPr>
            <p:nvPr/>
          </p:nvSpPr>
          <p:spPr bwMode="auto">
            <a:xfrm rot="21163579">
              <a:off x="3130550" y="3278188"/>
              <a:ext cx="1204913" cy="1168396"/>
            </a:xfrm>
            <a:custGeom>
              <a:avLst/>
              <a:gdLst>
                <a:gd name="T0" fmla="*/ 985 w 1153"/>
                <a:gd name="T1" fmla="*/ 114 h 985"/>
                <a:gd name="T2" fmla="*/ 985 w 1153"/>
                <a:gd name="T3" fmla="*/ 114 h 985"/>
                <a:gd name="T4" fmla="*/ 1017 w 1153"/>
                <a:gd name="T5" fmla="*/ 242 h 985"/>
                <a:gd name="T6" fmla="*/ 1073 w 1153"/>
                <a:gd name="T7" fmla="*/ 462 h 985"/>
                <a:gd name="T8" fmla="*/ 1153 w 1153"/>
                <a:gd name="T9" fmla="*/ 763 h 985"/>
                <a:gd name="T10" fmla="*/ 180 w 1153"/>
                <a:gd name="T11" fmla="*/ 985 h 985"/>
                <a:gd name="T12" fmla="*/ 180 w 1153"/>
                <a:gd name="T13" fmla="*/ 985 h 985"/>
                <a:gd name="T14" fmla="*/ 104 w 1153"/>
                <a:gd name="T15" fmla="*/ 693 h 985"/>
                <a:gd name="T16" fmla="*/ 48 w 1153"/>
                <a:gd name="T17" fmla="*/ 478 h 985"/>
                <a:gd name="T18" fmla="*/ 16 w 1153"/>
                <a:gd name="T19" fmla="*/ 348 h 985"/>
                <a:gd name="T20" fmla="*/ 16 w 1153"/>
                <a:gd name="T21" fmla="*/ 348 h 985"/>
                <a:gd name="T22" fmla="*/ 6 w 1153"/>
                <a:gd name="T23" fmla="*/ 296 h 985"/>
                <a:gd name="T24" fmla="*/ 2 w 1153"/>
                <a:gd name="T25" fmla="*/ 252 h 985"/>
                <a:gd name="T26" fmla="*/ 0 w 1153"/>
                <a:gd name="T27" fmla="*/ 210 h 985"/>
                <a:gd name="T28" fmla="*/ 965 w 1153"/>
                <a:gd name="T29" fmla="*/ 0 h 985"/>
                <a:gd name="T30" fmla="*/ 965 w 1153"/>
                <a:gd name="T31" fmla="*/ 0 h 985"/>
                <a:gd name="T32" fmla="*/ 971 w 1153"/>
                <a:gd name="T33" fmla="*/ 36 h 985"/>
                <a:gd name="T34" fmla="*/ 977 w 1153"/>
                <a:gd name="T35" fmla="*/ 72 h 985"/>
                <a:gd name="T36" fmla="*/ 985 w 1153"/>
                <a:gd name="T37" fmla="*/ 114 h 985"/>
                <a:gd name="T38" fmla="*/ 985 w 1153"/>
                <a:gd name="T39" fmla="*/ 114 h 98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53"/>
                <a:gd name="T61" fmla="*/ 0 h 985"/>
                <a:gd name="T62" fmla="*/ 1153 w 1153"/>
                <a:gd name="T63" fmla="*/ 985 h 98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53" h="985">
                  <a:moveTo>
                    <a:pt x="985" y="114"/>
                  </a:moveTo>
                  <a:lnTo>
                    <a:pt x="985" y="114"/>
                  </a:lnTo>
                  <a:lnTo>
                    <a:pt x="1017" y="242"/>
                  </a:lnTo>
                  <a:lnTo>
                    <a:pt x="1073" y="462"/>
                  </a:lnTo>
                  <a:lnTo>
                    <a:pt x="1153" y="763"/>
                  </a:lnTo>
                  <a:lnTo>
                    <a:pt x="180" y="985"/>
                  </a:lnTo>
                  <a:lnTo>
                    <a:pt x="104" y="693"/>
                  </a:lnTo>
                  <a:lnTo>
                    <a:pt x="48" y="478"/>
                  </a:lnTo>
                  <a:lnTo>
                    <a:pt x="16" y="348"/>
                  </a:lnTo>
                  <a:lnTo>
                    <a:pt x="6" y="296"/>
                  </a:lnTo>
                  <a:lnTo>
                    <a:pt x="2" y="252"/>
                  </a:lnTo>
                  <a:lnTo>
                    <a:pt x="0" y="210"/>
                  </a:lnTo>
                  <a:lnTo>
                    <a:pt x="965" y="0"/>
                  </a:lnTo>
                  <a:lnTo>
                    <a:pt x="971" y="36"/>
                  </a:lnTo>
                  <a:lnTo>
                    <a:pt x="977" y="72"/>
                  </a:lnTo>
                  <a:lnTo>
                    <a:pt x="985" y="114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45000">
                  <a:schemeClr val="bg1"/>
                </a:gs>
              </a:gsLst>
              <a:lin ang="14400000" scaled="0"/>
              <a:tileRect/>
            </a:gradFill>
            <a:ln w="9525">
              <a:noFill/>
              <a:round/>
              <a:headEnd/>
              <a:tailEnd/>
            </a:ln>
            <a:effectLst>
              <a:outerShdw blurRad="635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</p:txBody>
        </p:sp>
        <p:grpSp>
          <p:nvGrpSpPr>
            <p:cNvPr id="15450" name="Gruppe 11"/>
            <p:cNvGrpSpPr>
              <a:grpSpLocks/>
            </p:cNvGrpSpPr>
            <p:nvPr/>
          </p:nvGrpSpPr>
          <p:grpSpPr bwMode="auto">
            <a:xfrm>
              <a:off x="3761015" y="3263893"/>
              <a:ext cx="241247" cy="400049"/>
              <a:chOff x="2260820" y="4553095"/>
              <a:chExt cx="449501" cy="744393"/>
            </a:xfrm>
          </p:grpSpPr>
          <p:sp>
            <p:nvSpPr>
              <p:cNvPr id="56" name="Freeform 14"/>
              <p:cNvSpPr>
                <a:spLocks/>
              </p:cNvSpPr>
              <p:nvPr/>
            </p:nvSpPr>
            <p:spPr bwMode="auto">
              <a:xfrm rot="2340000">
                <a:off x="2289976" y="4848502"/>
                <a:ext cx="136063" cy="448999"/>
              </a:xfrm>
              <a:custGeom>
                <a:avLst/>
                <a:gdLst>
                  <a:gd name="T0" fmla="*/ 136 w 136"/>
                  <a:gd name="T1" fmla="*/ 456 h 456"/>
                  <a:gd name="T2" fmla="*/ 136 w 136"/>
                  <a:gd name="T3" fmla="*/ 456 h 456"/>
                  <a:gd name="T4" fmla="*/ 124 w 136"/>
                  <a:gd name="T5" fmla="*/ 386 h 456"/>
                  <a:gd name="T6" fmla="*/ 98 w 136"/>
                  <a:gd name="T7" fmla="*/ 236 h 456"/>
                  <a:gd name="T8" fmla="*/ 82 w 136"/>
                  <a:gd name="T9" fmla="*/ 154 h 456"/>
                  <a:gd name="T10" fmla="*/ 66 w 136"/>
                  <a:gd name="T11" fmla="*/ 80 h 456"/>
                  <a:gd name="T12" fmla="*/ 52 w 136"/>
                  <a:gd name="T13" fmla="*/ 26 h 456"/>
                  <a:gd name="T14" fmla="*/ 46 w 136"/>
                  <a:gd name="T15" fmla="*/ 10 h 456"/>
                  <a:gd name="T16" fmla="*/ 42 w 136"/>
                  <a:gd name="T17" fmla="*/ 2 h 456"/>
                  <a:gd name="T18" fmla="*/ 42 w 136"/>
                  <a:gd name="T19" fmla="*/ 2 h 456"/>
                  <a:gd name="T20" fmla="*/ 38 w 136"/>
                  <a:gd name="T21" fmla="*/ 0 h 456"/>
                  <a:gd name="T22" fmla="*/ 32 w 136"/>
                  <a:gd name="T23" fmla="*/ 0 h 456"/>
                  <a:gd name="T24" fmla="*/ 18 w 136"/>
                  <a:gd name="T25" fmla="*/ 2 h 456"/>
                  <a:gd name="T26" fmla="*/ 10 w 136"/>
                  <a:gd name="T27" fmla="*/ 4 h 456"/>
                  <a:gd name="T28" fmla="*/ 4 w 136"/>
                  <a:gd name="T29" fmla="*/ 8 h 456"/>
                  <a:gd name="T30" fmla="*/ 0 w 136"/>
                  <a:gd name="T31" fmla="*/ 12 h 456"/>
                  <a:gd name="T32" fmla="*/ 0 w 136"/>
                  <a:gd name="T33" fmla="*/ 16 h 456"/>
                  <a:gd name="T34" fmla="*/ 0 w 136"/>
                  <a:gd name="T35" fmla="*/ 16 h 456"/>
                  <a:gd name="T36" fmla="*/ 20 w 136"/>
                  <a:gd name="T37" fmla="*/ 88 h 456"/>
                  <a:gd name="T38" fmla="*/ 68 w 136"/>
                  <a:gd name="T39" fmla="*/ 238 h 456"/>
                  <a:gd name="T40" fmla="*/ 136 w 136"/>
                  <a:gd name="T41" fmla="*/ 456 h 456"/>
                  <a:gd name="T42" fmla="*/ 136 w 136"/>
                  <a:gd name="T43" fmla="*/ 456 h 45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36"/>
                  <a:gd name="T67" fmla="*/ 0 h 456"/>
                  <a:gd name="T68" fmla="*/ 136 w 136"/>
                  <a:gd name="T69" fmla="*/ 456 h 45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36" h="456">
                    <a:moveTo>
                      <a:pt x="136" y="456"/>
                    </a:moveTo>
                    <a:lnTo>
                      <a:pt x="136" y="456"/>
                    </a:lnTo>
                    <a:lnTo>
                      <a:pt x="124" y="386"/>
                    </a:lnTo>
                    <a:lnTo>
                      <a:pt x="98" y="236"/>
                    </a:lnTo>
                    <a:lnTo>
                      <a:pt x="82" y="154"/>
                    </a:lnTo>
                    <a:lnTo>
                      <a:pt x="66" y="80"/>
                    </a:lnTo>
                    <a:lnTo>
                      <a:pt x="52" y="26"/>
                    </a:lnTo>
                    <a:lnTo>
                      <a:pt x="46" y="10"/>
                    </a:lnTo>
                    <a:lnTo>
                      <a:pt x="42" y="2"/>
                    </a:lnTo>
                    <a:lnTo>
                      <a:pt x="38" y="0"/>
                    </a:lnTo>
                    <a:lnTo>
                      <a:pt x="32" y="0"/>
                    </a:lnTo>
                    <a:lnTo>
                      <a:pt x="18" y="2"/>
                    </a:lnTo>
                    <a:lnTo>
                      <a:pt x="10" y="4"/>
                    </a:lnTo>
                    <a:lnTo>
                      <a:pt x="4" y="8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20" y="88"/>
                    </a:lnTo>
                    <a:lnTo>
                      <a:pt x="68" y="238"/>
                    </a:lnTo>
                    <a:lnTo>
                      <a:pt x="136" y="4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10000"/>
                    </a:schemeClr>
                  </a:gs>
                  <a:gs pos="100000">
                    <a:schemeClr val="tx2">
                      <a:lumMod val="95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0" scaled="1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ea typeface="ＭＳ Ｐゴシック" pitchFamily="-97" charset="-128"/>
                </a:endParaRPr>
              </a:p>
            </p:txBody>
          </p:sp>
          <p:grpSp>
            <p:nvGrpSpPr>
              <p:cNvPr id="15452" name="Gruppe 86"/>
              <p:cNvGrpSpPr>
                <a:grpSpLocks/>
              </p:cNvGrpSpPr>
              <p:nvPr/>
            </p:nvGrpSpPr>
            <p:grpSpPr bwMode="auto">
              <a:xfrm>
                <a:off x="2260820" y="4553095"/>
                <a:ext cx="449501" cy="447522"/>
                <a:chOff x="3725857" y="1574800"/>
                <a:chExt cx="1696246" cy="1689079"/>
              </a:xfrm>
            </p:grpSpPr>
            <p:sp>
              <p:nvSpPr>
                <p:cNvPr id="15453" name="Ellipse 5"/>
                <p:cNvSpPr>
                  <a:spLocks noChangeArrowheads="1"/>
                </p:cNvSpPr>
                <p:nvPr/>
              </p:nvSpPr>
              <p:spPr bwMode="auto">
                <a:xfrm>
                  <a:off x="3731985" y="1574800"/>
                  <a:ext cx="1690118" cy="16890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F3F0"/>
                    </a:gs>
                    <a:gs pos="100000">
                      <a:srgbClr val="009593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95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5454" name="Gruppe 91"/>
                <p:cNvGrpSpPr>
                  <a:grpSpLocks/>
                </p:cNvGrpSpPr>
                <p:nvPr/>
              </p:nvGrpSpPr>
              <p:grpSpPr bwMode="auto">
                <a:xfrm>
                  <a:off x="3725857" y="1626185"/>
                  <a:ext cx="1611741" cy="1635719"/>
                  <a:chOff x="1088055" y="2938666"/>
                  <a:chExt cx="1372317" cy="1393377"/>
                </a:xfrm>
              </p:grpSpPr>
              <p:sp>
                <p:nvSpPr>
                  <p:cNvPr id="60" name="Ellipse 45"/>
                  <p:cNvSpPr/>
                  <p:nvPr/>
                </p:nvSpPr>
                <p:spPr bwMode="auto">
                  <a:xfrm>
                    <a:off x="1295781" y="2942423"/>
                    <a:ext cx="1026418" cy="78826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FF">
                          <a:lumMod val="40000"/>
                          <a:lumOff val="60000"/>
                          <a:alpha val="0"/>
                        </a:srgbClr>
                      </a:gs>
                      <a:gs pos="100000">
                        <a:srgbClr val="FFFCF9">
                          <a:alpha val="77000"/>
                        </a:srgbClr>
                      </a:gs>
                    </a:gsLst>
                    <a:lin ang="16200000" scaled="0"/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  <p:sp>
                <p:nvSpPr>
                  <p:cNvPr id="61" name="Måne 110"/>
                  <p:cNvSpPr/>
                  <p:nvPr/>
                </p:nvSpPr>
                <p:spPr bwMode="auto">
                  <a:xfrm rot="16552097">
                    <a:off x="1463017" y="3334688"/>
                    <a:ext cx="622393" cy="1372317"/>
                  </a:xfrm>
                  <a:prstGeom prst="moon">
                    <a:avLst>
                      <a:gd name="adj" fmla="val 8311"/>
                    </a:avLst>
                  </a:prstGeom>
                  <a:gradFill flip="none" rotWithShape="1">
                    <a:gsLst>
                      <a:gs pos="24000">
                        <a:sysClr val="windowText" lastClr="000000">
                          <a:alpha val="24000"/>
                        </a:sysClr>
                      </a:gs>
                      <a:gs pos="100000">
                        <a:sysClr val="window" lastClr="FFFFFF">
                          <a:alpha val="0"/>
                        </a:sys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 err="1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</p:grpSp>
          </p:grpSp>
        </p:grpSp>
      </p:grpSp>
      <p:sp>
        <p:nvSpPr>
          <p:cNvPr id="15436" name="Rektangel 41"/>
          <p:cNvSpPr>
            <a:spLocks noChangeArrowheads="1"/>
          </p:cNvSpPr>
          <p:nvPr/>
        </p:nvSpPr>
        <p:spPr bwMode="auto">
          <a:xfrm rot="-958124">
            <a:off x="6456363" y="2863850"/>
            <a:ext cx="10191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801688">
              <a:spcBef>
                <a:spcPct val="20000"/>
              </a:spcBef>
            </a:pPr>
            <a:r>
              <a:rPr lang="en-US" sz="1100" noProof="1">
                <a:solidFill>
                  <a:srgbClr val="080808"/>
                </a:solidFill>
                <a:latin typeface="Calibri" pitchFamily="-108" charset="0"/>
                <a:cs typeface="Arial" charset="0"/>
              </a:rPr>
              <a:t>This is an example text. </a:t>
            </a:r>
            <a:endParaRPr lang="da-DK" sz="1100">
              <a:solidFill>
                <a:srgbClr val="000000"/>
              </a:solidFill>
              <a:latin typeface="Calibri" pitchFamily="-108" charset="0"/>
              <a:cs typeface="Arial" charset="0"/>
            </a:endParaRPr>
          </a:p>
        </p:txBody>
      </p:sp>
      <p:grpSp>
        <p:nvGrpSpPr>
          <p:cNvPr id="15437" name="Group 52"/>
          <p:cNvGrpSpPr>
            <a:grpSpLocks/>
          </p:cNvGrpSpPr>
          <p:nvPr/>
        </p:nvGrpSpPr>
        <p:grpSpPr bwMode="auto">
          <a:xfrm>
            <a:off x="2178050" y="2413000"/>
            <a:ext cx="1204913" cy="1182688"/>
            <a:chOff x="3130550" y="3263900"/>
            <a:chExt cx="1204913" cy="1182684"/>
          </a:xfrm>
        </p:grpSpPr>
        <p:sp>
          <p:nvSpPr>
            <p:cNvPr id="47" name="Freeform 7"/>
            <p:cNvSpPr>
              <a:spLocks/>
            </p:cNvSpPr>
            <p:nvPr/>
          </p:nvSpPr>
          <p:spPr bwMode="auto">
            <a:xfrm rot="21163579">
              <a:off x="3130550" y="3278188"/>
              <a:ext cx="1204913" cy="1168396"/>
            </a:xfrm>
            <a:custGeom>
              <a:avLst/>
              <a:gdLst>
                <a:gd name="T0" fmla="*/ 985 w 1153"/>
                <a:gd name="T1" fmla="*/ 114 h 985"/>
                <a:gd name="T2" fmla="*/ 985 w 1153"/>
                <a:gd name="T3" fmla="*/ 114 h 985"/>
                <a:gd name="T4" fmla="*/ 1017 w 1153"/>
                <a:gd name="T5" fmla="*/ 242 h 985"/>
                <a:gd name="T6" fmla="*/ 1073 w 1153"/>
                <a:gd name="T7" fmla="*/ 462 h 985"/>
                <a:gd name="T8" fmla="*/ 1153 w 1153"/>
                <a:gd name="T9" fmla="*/ 763 h 985"/>
                <a:gd name="T10" fmla="*/ 180 w 1153"/>
                <a:gd name="T11" fmla="*/ 985 h 985"/>
                <a:gd name="T12" fmla="*/ 180 w 1153"/>
                <a:gd name="T13" fmla="*/ 985 h 985"/>
                <a:gd name="T14" fmla="*/ 104 w 1153"/>
                <a:gd name="T15" fmla="*/ 693 h 985"/>
                <a:gd name="T16" fmla="*/ 48 w 1153"/>
                <a:gd name="T17" fmla="*/ 478 h 985"/>
                <a:gd name="T18" fmla="*/ 16 w 1153"/>
                <a:gd name="T19" fmla="*/ 348 h 985"/>
                <a:gd name="T20" fmla="*/ 16 w 1153"/>
                <a:gd name="T21" fmla="*/ 348 h 985"/>
                <a:gd name="T22" fmla="*/ 6 w 1153"/>
                <a:gd name="T23" fmla="*/ 296 h 985"/>
                <a:gd name="T24" fmla="*/ 2 w 1153"/>
                <a:gd name="T25" fmla="*/ 252 h 985"/>
                <a:gd name="T26" fmla="*/ 0 w 1153"/>
                <a:gd name="T27" fmla="*/ 210 h 985"/>
                <a:gd name="T28" fmla="*/ 965 w 1153"/>
                <a:gd name="T29" fmla="*/ 0 h 985"/>
                <a:gd name="T30" fmla="*/ 965 w 1153"/>
                <a:gd name="T31" fmla="*/ 0 h 985"/>
                <a:gd name="T32" fmla="*/ 971 w 1153"/>
                <a:gd name="T33" fmla="*/ 36 h 985"/>
                <a:gd name="T34" fmla="*/ 977 w 1153"/>
                <a:gd name="T35" fmla="*/ 72 h 985"/>
                <a:gd name="T36" fmla="*/ 985 w 1153"/>
                <a:gd name="T37" fmla="*/ 114 h 985"/>
                <a:gd name="T38" fmla="*/ 985 w 1153"/>
                <a:gd name="T39" fmla="*/ 114 h 98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153"/>
                <a:gd name="T61" fmla="*/ 0 h 985"/>
                <a:gd name="T62" fmla="*/ 1153 w 1153"/>
                <a:gd name="T63" fmla="*/ 985 h 98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153" h="985">
                  <a:moveTo>
                    <a:pt x="985" y="114"/>
                  </a:moveTo>
                  <a:lnTo>
                    <a:pt x="985" y="114"/>
                  </a:lnTo>
                  <a:lnTo>
                    <a:pt x="1017" y="242"/>
                  </a:lnTo>
                  <a:lnTo>
                    <a:pt x="1073" y="462"/>
                  </a:lnTo>
                  <a:lnTo>
                    <a:pt x="1153" y="763"/>
                  </a:lnTo>
                  <a:lnTo>
                    <a:pt x="180" y="985"/>
                  </a:lnTo>
                  <a:lnTo>
                    <a:pt x="104" y="693"/>
                  </a:lnTo>
                  <a:lnTo>
                    <a:pt x="48" y="478"/>
                  </a:lnTo>
                  <a:lnTo>
                    <a:pt x="16" y="348"/>
                  </a:lnTo>
                  <a:lnTo>
                    <a:pt x="6" y="296"/>
                  </a:lnTo>
                  <a:lnTo>
                    <a:pt x="2" y="252"/>
                  </a:lnTo>
                  <a:lnTo>
                    <a:pt x="0" y="210"/>
                  </a:lnTo>
                  <a:lnTo>
                    <a:pt x="965" y="0"/>
                  </a:lnTo>
                  <a:lnTo>
                    <a:pt x="971" y="36"/>
                  </a:lnTo>
                  <a:lnTo>
                    <a:pt x="977" y="72"/>
                  </a:lnTo>
                  <a:lnTo>
                    <a:pt x="985" y="114"/>
                  </a:lnTo>
                  <a:close/>
                </a:path>
              </a:pathLst>
            </a:custGeom>
            <a:gradFill flip="none" rotWithShape="1">
              <a:gsLst>
                <a:gs pos="100000">
                  <a:schemeClr val="bg1">
                    <a:lumMod val="75000"/>
                  </a:schemeClr>
                </a:gs>
                <a:gs pos="45000">
                  <a:schemeClr val="bg1"/>
                </a:gs>
              </a:gsLst>
              <a:lin ang="14400000" scaled="0"/>
              <a:tileRect/>
            </a:gradFill>
            <a:ln w="9525">
              <a:noFill/>
              <a:round/>
              <a:headEnd/>
              <a:tailEnd/>
            </a:ln>
            <a:effectLst>
              <a:outerShdw blurRad="63500" dist="38100" dir="5400000" algn="t" rotWithShape="0">
                <a:srgbClr val="000000">
                  <a:alpha val="39999"/>
                </a:srgbClr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 kern="0">
                <a:solidFill>
                  <a:sysClr val="windowText" lastClr="000000"/>
                </a:solidFill>
                <a:ea typeface="ＭＳ Ｐゴシック" pitchFamily="-97" charset="-128"/>
              </a:endParaRPr>
            </a:p>
          </p:txBody>
        </p:sp>
        <p:grpSp>
          <p:nvGrpSpPr>
            <p:cNvPr id="15440" name="Gruppe 11"/>
            <p:cNvGrpSpPr>
              <a:grpSpLocks/>
            </p:cNvGrpSpPr>
            <p:nvPr/>
          </p:nvGrpSpPr>
          <p:grpSpPr bwMode="auto">
            <a:xfrm>
              <a:off x="3761015" y="3263893"/>
              <a:ext cx="241247" cy="400049"/>
              <a:chOff x="2260820" y="4553095"/>
              <a:chExt cx="449501" cy="744393"/>
            </a:xfrm>
          </p:grpSpPr>
          <p:sp>
            <p:nvSpPr>
              <p:cNvPr id="49" name="Freeform 14"/>
              <p:cNvSpPr>
                <a:spLocks/>
              </p:cNvSpPr>
              <p:nvPr/>
            </p:nvSpPr>
            <p:spPr bwMode="auto">
              <a:xfrm rot="2340000">
                <a:off x="2289976" y="4848502"/>
                <a:ext cx="136063" cy="448999"/>
              </a:xfrm>
              <a:custGeom>
                <a:avLst/>
                <a:gdLst>
                  <a:gd name="T0" fmla="*/ 136 w 136"/>
                  <a:gd name="T1" fmla="*/ 456 h 456"/>
                  <a:gd name="T2" fmla="*/ 136 w 136"/>
                  <a:gd name="T3" fmla="*/ 456 h 456"/>
                  <a:gd name="T4" fmla="*/ 124 w 136"/>
                  <a:gd name="T5" fmla="*/ 386 h 456"/>
                  <a:gd name="T6" fmla="*/ 98 w 136"/>
                  <a:gd name="T7" fmla="*/ 236 h 456"/>
                  <a:gd name="T8" fmla="*/ 82 w 136"/>
                  <a:gd name="T9" fmla="*/ 154 h 456"/>
                  <a:gd name="T10" fmla="*/ 66 w 136"/>
                  <a:gd name="T11" fmla="*/ 80 h 456"/>
                  <a:gd name="T12" fmla="*/ 52 w 136"/>
                  <a:gd name="T13" fmla="*/ 26 h 456"/>
                  <a:gd name="T14" fmla="*/ 46 w 136"/>
                  <a:gd name="T15" fmla="*/ 10 h 456"/>
                  <a:gd name="T16" fmla="*/ 42 w 136"/>
                  <a:gd name="T17" fmla="*/ 2 h 456"/>
                  <a:gd name="T18" fmla="*/ 42 w 136"/>
                  <a:gd name="T19" fmla="*/ 2 h 456"/>
                  <a:gd name="T20" fmla="*/ 38 w 136"/>
                  <a:gd name="T21" fmla="*/ 0 h 456"/>
                  <a:gd name="T22" fmla="*/ 32 w 136"/>
                  <a:gd name="T23" fmla="*/ 0 h 456"/>
                  <a:gd name="T24" fmla="*/ 18 w 136"/>
                  <a:gd name="T25" fmla="*/ 2 h 456"/>
                  <a:gd name="T26" fmla="*/ 10 w 136"/>
                  <a:gd name="T27" fmla="*/ 4 h 456"/>
                  <a:gd name="T28" fmla="*/ 4 w 136"/>
                  <a:gd name="T29" fmla="*/ 8 h 456"/>
                  <a:gd name="T30" fmla="*/ 0 w 136"/>
                  <a:gd name="T31" fmla="*/ 12 h 456"/>
                  <a:gd name="T32" fmla="*/ 0 w 136"/>
                  <a:gd name="T33" fmla="*/ 16 h 456"/>
                  <a:gd name="T34" fmla="*/ 0 w 136"/>
                  <a:gd name="T35" fmla="*/ 16 h 456"/>
                  <a:gd name="T36" fmla="*/ 20 w 136"/>
                  <a:gd name="T37" fmla="*/ 88 h 456"/>
                  <a:gd name="T38" fmla="*/ 68 w 136"/>
                  <a:gd name="T39" fmla="*/ 238 h 456"/>
                  <a:gd name="T40" fmla="*/ 136 w 136"/>
                  <a:gd name="T41" fmla="*/ 456 h 456"/>
                  <a:gd name="T42" fmla="*/ 136 w 136"/>
                  <a:gd name="T43" fmla="*/ 456 h 45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136"/>
                  <a:gd name="T67" fmla="*/ 0 h 456"/>
                  <a:gd name="T68" fmla="*/ 136 w 136"/>
                  <a:gd name="T69" fmla="*/ 456 h 45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136" h="456">
                    <a:moveTo>
                      <a:pt x="136" y="456"/>
                    </a:moveTo>
                    <a:lnTo>
                      <a:pt x="136" y="456"/>
                    </a:lnTo>
                    <a:lnTo>
                      <a:pt x="124" y="386"/>
                    </a:lnTo>
                    <a:lnTo>
                      <a:pt x="98" y="236"/>
                    </a:lnTo>
                    <a:lnTo>
                      <a:pt x="82" y="154"/>
                    </a:lnTo>
                    <a:lnTo>
                      <a:pt x="66" y="80"/>
                    </a:lnTo>
                    <a:lnTo>
                      <a:pt x="52" y="26"/>
                    </a:lnTo>
                    <a:lnTo>
                      <a:pt x="46" y="10"/>
                    </a:lnTo>
                    <a:lnTo>
                      <a:pt x="42" y="2"/>
                    </a:lnTo>
                    <a:lnTo>
                      <a:pt x="38" y="0"/>
                    </a:lnTo>
                    <a:lnTo>
                      <a:pt x="32" y="0"/>
                    </a:lnTo>
                    <a:lnTo>
                      <a:pt x="18" y="2"/>
                    </a:lnTo>
                    <a:lnTo>
                      <a:pt x="10" y="4"/>
                    </a:lnTo>
                    <a:lnTo>
                      <a:pt x="4" y="8"/>
                    </a:lnTo>
                    <a:lnTo>
                      <a:pt x="0" y="12"/>
                    </a:lnTo>
                    <a:lnTo>
                      <a:pt x="0" y="16"/>
                    </a:lnTo>
                    <a:lnTo>
                      <a:pt x="20" y="88"/>
                    </a:lnTo>
                    <a:lnTo>
                      <a:pt x="68" y="238"/>
                    </a:lnTo>
                    <a:lnTo>
                      <a:pt x="136" y="456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>
                      <a:lumMod val="10000"/>
                    </a:schemeClr>
                  </a:gs>
                  <a:gs pos="100000">
                    <a:schemeClr val="tx2">
                      <a:lumMod val="95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0" scaled="1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a-DK">
                  <a:ea typeface="ＭＳ Ｐゴシック" pitchFamily="-97" charset="-128"/>
                </a:endParaRPr>
              </a:p>
            </p:txBody>
          </p:sp>
          <p:grpSp>
            <p:nvGrpSpPr>
              <p:cNvPr id="15442" name="Gruppe 86"/>
              <p:cNvGrpSpPr>
                <a:grpSpLocks/>
              </p:cNvGrpSpPr>
              <p:nvPr/>
            </p:nvGrpSpPr>
            <p:grpSpPr bwMode="auto">
              <a:xfrm>
                <a:off x="2260820" y="4553095"/>
                <a:ext cx="449501" cy="447522"/>
                <a:chOff x="3725857" y="1574800"/>
                <a:chExt cx="1696246" cy="1689079"/>
              </a:xfrm>
            </p:grpSpPr>
            <p:sp>
              <p:nvSpPr>
                <p:cNvPr id="15443" name="Ellipse 5"/>
                <p:cNvSpPr>
                  <a:spLocks noChangeArrowheads="1"/>
                </p:cNvSpPr>
                <p:nvPr/>
              </p:nvSpPr>
              <p:spPr bwMode="auto">
                <a:xfrm>
                  <a:off x="3731985" y="1574800"/>
                  <a:ext cx="1690118" cy="1689079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00F3F0"/>
                    </a:gs>
                    <a:gs pos="100000">
                      <a:srgbClr val="009593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95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15444" name="Gruppe 91"/>
                <p:cNvGrpSpPr>
                  <a:grpSpLocks/>
                </p:cNvGrpSpPr>
                <p:nvPr/>
              </p:nvGrpSpPr>
              <p:grpSpPr bwMode="auto">
                <a:xfrm>
                  <a:off x="3725857" y="1626185"/>
                  <a:ext cx="1611741" cy="1635719"/>
                  <a:chOff x="1088055" y="2938666"/>
                  <a:chExt cx="1372317" cy="1393377"/>
                </a:xfrm>
              </p:grpSpPr>
              <p:sp>
                <p:nvSpPr>
                  <p:cNvPr id="53" name="Ellipse 45"/>
                  <p:cNvSpPr/>
                  <p:nvPr/>
                </p:nvSpPr>
                <p:spPr bwMode="auto">
                  <a:xfrm>
                    <a:off x="1295781" y="2942423"/>
                    <a:ext cx="1026418" cy="788269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FFFFFF">
                          <a:lumMod val="40000"/>
                          <a:lumOff val="60000"/>
                          <a:alpha val="0"/>
                        </a:srgbClr>
                      </a:gs>
                      <a:gs pos="100000">
                        <a:srgbClr val="FFFCF9">
                          <a:alpha val="77000"/>
                        </a:srgbClr>
                      </a:gs>
                    </a:gsLst>
                    <a:lin ang="16200000" scaled="0"/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  <p:sp>
                <p:nvSpPr>
                  <p:cNvPr id="55" name="Måne 110"/>
                  <p:cNvSpPr/>
                  <p:nvPr/>
                </p:nvSpPr>
                <p:spPr bwMode="auto">
                  <a:xfrm rot="16552097">
                    <a:off x="1463017" y="3334688"/>
                    <a:ext cx="622393" cy="1372317"/>
                  </a:xfrm>
                  <a:prstGeom prst="moon">
                    <a:avLst>
                      <a:gd name="adj" fmla="val 8311"/>
                    </a:avLst>
                  </a:prstGeom>
                  <a:gradFill flip="none" rotWithShape="1">
                    <a:gsLst>
                      <a:gs pos="24000">
                        <a:sysClr val="windowText" lastClr="000000">
                          <a:alpha val="24000"/>
                        </a:sysClr>
                      </a:gs>
                      <a:gs pos="100000">
                        <a:sysClr val="window" lastClr="FFFFFF">
                          <a:alpha val="0"/>
                        </a:sysClr>
                      </a:gs>
                    </a:gsLst>
                    <a:path path="shape">
                      <a:fillToRect l="50000" t="50000" r="50000" b="50000"/>
                    </a:path>
                    <a:tileRect/>
                  </a:gradFill>
                  <a:ln w="9525" cap="flat" cmpd="sng" algn="ctr">
                    <a:noFill/>
                    <a:prstDash val="solid"/>
                  </a:ln>
                  <a:effectLst/>
                </p:spPr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da-DK" kern="0" dirty="0" err="1">
                      <a:solidFill>
                        <a:sysClr val="window" lastClr="FFFFFF"/>
                      </a:solidFill>
                      <a:latin typeface="Calibri"/>
                      <a:ea typeface="ＭＳ Ｐゴシック" pitchFamily="-97" charset="-128"/>
                    </a:endParaRPr>
                  </a:p>
                </p:txBody>
              </p:sp>
            </p:grpSp>
          </p:grpSp>
        </p:grpSp>
      </p:grpSp>
      <p:sp>
        <p:nvSpPr>
          <p:cNvPr id="15438" name="Rektangel 41"/>
          <p:cNvSpPr>
            <a:spLocks noChangeArrowheads="1"/>
          </p:cNvSpPr>
          <p:nvPr/>
        </p:nvSpPr>
        <p:spPr bwMode="auto">
          <a:xfrm rot="-958124">
            <a:off x="2303463" y="2927350"/>
            <a:ext cx="10191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801688">
              <a:spcBef>
                <a:spcPct val="20000"/>
              </a:spcBef>
            </a:pPr>
            <a:r>
              <a:rPr lang="en-US" sz="1100" noProof="1">
                <a:solidFill>
                  <a:srgbClr val="080808"/>
                </a:solidFill>
                <a:latin typeface="Calibri" pitchFamily="-108" charset="0"/>
                <a:cs typeface="Arial" charset="0"/>
              </a:rPr>
              <a:t>This is an example text. </a:t>
            </a:r>
            <a:endParaRPr lang="da-DK" sz="1100">
              <a:solidFill>
                <a:srgbClr val="000000"/>
              </a:solidFill>
              <a:latin typeface="Calibri" pitchFamily="-108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8"/>
          <p:cNvSpPr>
            <a:spLocks noChangeArrowheads="1"/>
          </p:cNvSpPr>
          <p:nvPr/>
        </p:nvSpPr>
        <p:spPr bwMode="gray">
          <a:xfrm>
            <a:off x="212725" y="157163"/>
            <a:ext cx="2835275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 dirty="0">
                <a:solidFill>
                  <a:srgbClr val="000000"/>
                </a:solidFill>
                <a:latin typeface="Calibri" pitchFamily="-108" charset="0"/>
              </a:rPr>
              <a:t>CALENDAR</a:t>
            </a:r>
            <a:r>
              <a:rPr lang="de-DE" dirty="0">
                <a:solidFill>
                  <a:srgbClr val="000000"/>
                </a:solidFill>
                <a:latin typeface="Calibri" pitchFamily="-108" charset="0"/>
              </a:rPr>
              <a:t> </a:t>
            </a:r>
          </a:p>
          <a:p>
            <a:r>
              <a:rPr lang="de-DE" dirty="0">
                <a:solidFill>
                  <a:srgbClr val="000000"/>
                </a:solidFill>
                <a:latin typeface="Calibri" pitchFamily="-108" charset="0"/>
              </a:rPr>
              <a:t>JANUAR </a:t>
            </a:r>
            <a:r>
              <a:rPr lang="de-DE" dirty="0" smtClean="0">
                <a:solidFill>
                  <a:srgbClr val="000000"/>
                </a:solidFill>
                <a:latin typeface="Calibri" pitchFamily="-108" charset="0"/>
              </a:rPr>
              <a:t>2015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</p:txBody>
      </p:sp>
      <p:sp>
        <p:nvSpPr>
          <p:cNvPr id="95" name="Rektangel 5"/>
          <p:cNvSpPr/>
          <p:nvPr/>
        </p:nvSpPr>
        <p:spPr>
          <a:xfrm>
            <a:off x="368300" y="889000"/>
            <a:ext cx="8458200" cy="576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graphicFrame>
        <p:nvGraphicFramePr>
          <p:cNvPr id="97" name="Tabel 4"/>
          <p:cNvGraphicFramePr>
            <a:graphicFrameLocks noGrp="1"/>
          </p:cNvGraphicFramePr>
          <p:nvPr/>
        </p:nvGraphicFramePr>
        <p:xfrm>
          <a:off x="419100" y="923925"/>
          <a:ext cx="8280400" cy="5605466"/>
        </p:xfrm>
        <a:graphic>
          <a:graphicData uri="http://schemas.openxmlformats.org/drawingml/2006/table">
            <a:tbl>
              <a:tblPr/>
              <a:tblGrid>
                <a:gridCol w="755650"/>
                <a:gridCol w="1082675"/>
                <a:gridCol w="1074738"/>
                <a:gridCol w="1100137"/>
                <a:gridCol w="1076325"/>
                <a:gridCol w="1069975"/>
                <a:gridCol w="1027113"/>
                <a:gridCol w="1093787"/>
              </a:tblGrid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MONDAY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TUESDAY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WEDNESDAY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THURSDAY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FRIDAY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SATURDAY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SUNDAY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</a:tr>
              <a:tr h="8524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833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4</a:t>
                      </a:r>
                      <a:endParaRPr kumimoji="0" lang="da-DK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833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833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833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29        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833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grpSp>
        <p:nvGrpSpPr>
          <p:cNvPr id="16464" name="Group 19"/>
          <p:cNvGrpSpPr>
            <a:grpSpLocks/>
          </p:cNvGrpSpPr>
          <p:nvPr/>
        </p:nvGrpSpPr>
        <p:grpSpPr bwMode="auto">
          <a:xfrm>
            <a:off x="3324225" y="2374900"/>
            <a:ext cx="1108075" cy="825500"/>
            <a:chOff x="1165224" y="2362200"/>
            <a:chExt cx="1108075" cy="825500"/>
          </a:xfrm>
        </p:grpSpPr>
        <p:sp>
          <p:nvSpPr>
            <p:cNvPr id="8" name="Rektangel 35"/>
            <p:cNvSpPr>
              <a:spLocks noChangeArrowheads="1"/>
            </p:cNvSpPr>
            <p:nvPr/>
          </p:nvSpPr>
          <p:spPr bwMode="auto">
            <a:xfrm>
              <a:off x="1165224" y="2362200"/>
              <a:ext cx="1108075" cy="825500"/>
            </a:xfrm>
            <a:prstGeom prst="rect">
              <a:avLst/>
            </a:prstGeom>
            <a:noFill/>
            <a:ln w="38100" cmpd="sng">
              <a:gradFill flip="none" rotWithShape="1">
                <a:gsLst>
                  <a:gs pos="0">
                    <a:srgbClr val="009593"/>
                  </a:gs>
                  <a:gs pos="100000">
                    <a:srgbClr val="00F3F0"/>
                  </a:gs>
                </a:gsLst>
                <a:lin ang="13500000" scaled="0"/>
                <a:tileRect/>
              </a:gra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6494" name="Rektangel 63"/>
            <p:cNvSpPr>
              <a:spLocks noChangeArrowheads="1"/>
            </p:cNvSpPr>
            <p:nvPr/>
          </p:nvSpPr>
          <p:spPr bwMode="auto">
            <a:xfrm>
              <a:off x="1173163" y="2489200"/>
              <a:ext cx="1062037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16465" name="Group 18"/>
          <p:cNvGrpSpPr>
            <a:grpSpLocks/>
          </p:cNvGrpSpPr>
          <p:nvPr/>
        </p:nvGrpSpPr>
        <p:grpSpPr bwMode="auto">
          <a:xfrm>
            <a:off x="2244725" y="4038600"/>
            <a:ext cx="1108075" cy="825500"/>
            <a:chOff x="3336924" y="3187700"/>
            <a:chExt cx="1108075" cy="825500"/>
          </a:xfrm>
        </p:grpSpPr>
        <p:sp>
          <p:nvSpPr>
            <p:cNvPr id="5" name="Rektangel 35"/>
            <p:cNvSpPr>
              <a:spLocks noChangeArrowheads="1"/>
            </p:cNvSpPr>
            <p:nvPr/>
          </p:nvSpPr>
          <p:spPr bwMode="auto">
            <a:xfrm>
              <a:off x="3336924" y="3187700"/>
              <a:ext cx="1108075" cy="825500"/>
            </a:xfrm>
            <a:prstGeom prst="rect">
              <a:avLst/>
            </a:prstGeom>
            <a:noFill/>
            <a:ln w="38100" cmpd="sng">
              <a:gradFill flip="none" rotWithShape="1">
                <a:gsLst>
                  <a:gs pos="0">
                    <a:srgbClr val="008000"/>
                  </a:gs>
                  <a:gs pos="100000">
                    <a:srgbClr val="4FF600"/>
                  </a:gs>
                </a:gsLst>
                <a:lin ang="13500000" scaled="0"/>
                <a:tileRect/>
              </a:gra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6490" name="Rektangel 63"/>
            <p:cNvSpPr>
              <a:spLocks noChangeArrowheads="1"/>
            </p:cNvSpPr>
            <p:nvPr/>
          </p:nvSpPr>
          <p:spPr bwMode="auto">
            <a:xfrm>
              <a:off x="3370263" y="3314700"/>
              <a:ext cx="1062037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16466" name="Group 20"/>
          <p:cNvGrpSpPr>
            <a:grpSpLocks/>
          </p:cNvGrpSpPr>
          <p:nvPr/>
        </p:nvGrpSpPr>
        <p:grpSpPr bwMode="auto">
          <a:xfrm>
            <a:off x="1165225" y="5702300"/>
            <a:ext cx="1108075" cy="825500"/>
            <a:chOff x="5495924" y="2362200"/>
            <a:chExt cx="1108075" cy="825500"/>
          </a:xfrm>
        </p:grpSpPr>
        <p:sp>
          <p:nvSpPr>
            <p:cNvPr id="6" name="Rektangel 35"/>
            <p:cNvSpPr>
              <a:spLocks noChangeArrowheads="1"/>
            </p:cNvSpPr>
            <p:nvPr/>
          </p:nvSpPr>
          <p:spPr bwMode="auto">
            <a:xfrm>
              <a:off x="5495924" y="2362200"/>
              <a:ext cx="1108075" cy="825500"/>
            </a:xfrm>
            <a:prstGeom prst="rect">
              <a:avLst/>
            </a:prstGeom>
            <a:noFill/>
            <a:ln w="38100" cmpd="sng">
              <a:gradFill flip="none" rotWithShape="1">
                <a:gsLst>
                  <a:gs pos="0">
                    <a:srgbClr val="009593"/>
                  </a:gs>
                  <a:gs pos="100000">
                    <a:srgbClr val="00F3F0"/>
                  </a:gs>
                </a:gsLst>
                <a:lin ang="13500000" scaled="0"/>
                <a:tileRect/>
              </a:gra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6486" name="Rektangel 63"/>
            <p:cNvSpPr>
              <a:spLocks noChangeArrowheads="1"/>
            </p:cNvSpPr>
            <p:nvPr/>
          </p:nvSpPr>
          <p:spPr bwMode="auto">
            <a:xfrm>
              <a:off x="5503863" y="2476500"/>
              <a:ext cx="1062037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16467" name="Group 16"/>
          <p:cNvGrpSpPr>
            <a:grpSpLocks/>
          </p:cNvGrpSpPr>
          <p:nvPr/>
        </p:nvGrpSpPr>
        <p:grpSpPr bwMode="auto">
          <a:xfrm>
            <a:off x="5491163" y="254000"/>
            <a:ext cx="1439862" cy="461963"/>
            <a:chOff x="4719638" y="6242048"/>
            <a:chExt cx="1439863" cy="461665"/>
          </a:xfrm>
        </p:grpSpPr>
        <p:sp>
          <p:nvSpPr>
            <p:cNvPr id="14" name="Rektangel 64"/>
            <p:cNvSpPr>
              <a:spLocks noChangeArrowheads="1"/>
            </p:cNvSpPr>
            <p:nvPr/>
          </p:nvSpPr>
          <p:spPr bwMode="auto">
            <a:xfrm>
              <a:off x="47196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100000">
                  <a:srgbClr val="4FF600"/>
                </a:gs>
              </a:gsLst>
              <a:lin ang="16200000" scaled="0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</a:endParaRPr>
            </a:p>
          </p:txBody>
        </p:sp>
        <p:sp>
          <p:nvSpPr>
            <p:cNvPr id="16482" name="Rektangel 63"/>
            <p:cNvSpPr>
              <a:spLocks noChangeArrowheads="1"/>
            </p:cNvSpPr>
            <p:nvPr/>
          </p:nvSpPr>
          <p:spPr bwMode="auto">
            <a:xfrm>
              <a:off x="5084763" y="6242048"/>
              <a:ext cx="10747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</a:rPr>
                <a:t>This is an example text. </a:t>
              </a:r>
            </a:p>
          </p:txBody>
        </p:sp>
      </p:grpSp>
      <p:grpSp>
        <p:nvGrpSpPr>
          <p:cNvPr id="16468" name="Group 19"/>
          <p:cNvGrpSpPr>
            <a:grpSpLocks/>
          </p:cNvGrpSpPr>
          <p:nvPr/>
        </p:nvGrpSpPr>
        <p:grpSpPr bwMode="auto">
          <a:xfrm>
            <a:off x="7234238" y="254000"/>
            <a:ext cx="1452562" cy="461963"/>
            <a:chOff x="6383338" y="6242048"/>
            <a:chExt cx="1452561" cy="461665"/>
          </a:xfrm>
        </p:grpSpPr>
        <p:sp>
          <p:nvSpPr>
            <p:cNvPr id="17" name="Rektangel 64"/>
            <p:cNvSpPr>
              <a:spLocks noChangeArrowheads="1"/>
            </p:cNvSpPr>
            <p:nvPr/>
          </p:nvSpPr>
          <p:spPr bwMode="auto">
            <a:xfrm>
              <a:off x="63833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rgbClr val="009593"/>
                </a:gs>
                <a:gs pos="100000">
                  <a:srgbClr val="00F3F0"/>
                </a:gs>
              </a:gsLst>
              <a:lin ang="16200000" scaled="0"/>
            </a:gradFill>
            <a:ln w="9525">
              <a:solidFill>
                <a:srgbClr val="009593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16480" name="Rektangel 63"/>
            <p:cNvSpPr>
              <a:spLocks noChangeArrowheads="1"/>
            </p:cNvSpPr>
            <p:nvPr/>
          </p:nvSpPr>
          <p:spPr bwMode="auto">
            <a:xfrm>
              <a:off x="6748463" y="6242048"/>
              <a:ext cx="108743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16469" name="Group 22"/>
          <p:cNvGrpSpPr>
            <a:grpSpLocks/>
          </p:cNvGrpSpPr>
          <p:nvPr/>
        </p:nvGrpSpPr>
        <p:grpSpPr bwMode="auto">
          <a:xfrm>
            <a:off x="7604125" y="1511300"/>
            <a:ext cx="1108075" cy="825500"/>
            <a:chOff x="3336924" y="3187700"/>
            <a:chExt cx="1108075" cy="825500"/>
          </a:xfrm>
        </p:grpSpPr>
        <p:sp>
          <p:nvSpPr>
            <p:cNvPr id="24" name="Rektangel 35"/>
            <p:cNvSpPr>
              <a:spLocks noChangeArrowheads="1"/>
            </p:cNvSpPr>
            <p:nvPr/>
          </p:nvSpPr>
          <p:spPr bwMode="auto">
            <a:xfrm>
              <a:off x="3336924" y="3187700"/>
              <a:ext cx="1108075" cy="825500"/>
            </a:xfrm>
            <a:prstGeom prst="rect">
              <a:avLst/>
            </a:prstGeom>
            <a:noFill/>
            <a:ln w="38100" cmpd="sng">
              <a:gradFill flip="none" rotWithShape="1">
                <a:gsLst>
                  <a:gs pos="0">
                    <a:srgbClr val="008000"/>
                  </a:gs>
                  <a:gs pos="100000">
                    <a:srgbClr val="4FF600"/>
                  </a:gs>
                </a:gsLst>
                <a:lin ang="13500000" scaled="0"/>
                <a:tileRect/>
              </a:gra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6478" name="Rektangel 63"/>
            <p:cNvSpPr>
              <a:spLocks noChangeArrowheads="1"/>
            </p:cNvSpPr>
            <p:nvPr/>
          </p:nvSpPr>
          <p:spPr bwMode="auto">
            <a:xfrm>
              <a:off x="3370263" y="3314700"/>
              <a:ext cx="1062037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16470" name="Group 25"/>
          <p:cNvGrpSpPr>
            <a:grpSpLocks/>
          </p:cNvGrpSpPr>
          <p:nvPr/>
        </p:nvGrpSpPr>
        <p:grpSpPr bwMode="auto">
          <a:xfrm>
            <a:off x="5483225" y="4851400"/>
            <a:ext cx="1108075" cy="825500"/>
            <a:chOff x="3336924" y="3187700"/>
            <a:chExt cx="1108075" cy="825500"/>
          </a:xfrm>
        </p:grpSpPr>
        <p:sp>
          <p:nvSpPr>
            <p:cNvPr id="27" name="Rektangel 35"/>
            <p:cNvSpPr>
              <a:spLocks noChangeArrowheads="1"/>
            </p:cNvSpPr>
            <p:nvPr/>
          </p:nvSpPr>
          <p:spPr bwMode="auto">
            <a:xfrm>
              <a:off x="3336924" y="3187700"/>
              <a:ext cx="1108075" cy="825500"/>
            </a:xfrm>
            <a:prstGeom prst="rect">
              <a:avLst/>
            </a:prstGeom>
            <a:noFill/>
            <a:ln w="38100" cmpd="sng">
              <a:gradFill flip="none" rotWithShape="1">
                <a:gsLst>
                  <a:gs pos="0">
                    <a:srgbClr val="008000"/>
                  </a:gs>
                  <a:gs pos="100000">
                    <a:srgbClr val="4FF600"/>
                  </a:gs>
                </a:gsLst>
                <a:lin ang="13500000" scaled="0"/>
                <a:tileRect/>
              </a:gra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6474" name="Rektangel 63"/>
            <p:cNvSpPr>
              <a:spLocks noChangeArrowheads="1"/>
            </p:cNvSpPr>
            <p:nvPr/>
          </p:nvSpPr>
          <p:spPr bwMode="auto">
            <a:xfrm>
              <a:off x="3370263" y="3314700"/>
              <a:ext cx="1062037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5"/>
          <p:cNvSpPr/>
          <p:nvPr/>
        </p:nvSpPr>
        <p:spPr>
          <a:xfrm>
            <a:off x="368300" y="889000"/>
            <a:ext cx="8458200" cy="576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graphicFrame>
        <p:nvGraphicFramePr>
          <p:cNvPr id="16" name="Tabel 4"/>
          <p:cNvGraphicFramePr>
            <a:graphicFrameLocks noGrp="1"/>
          </p:cNvGraphicFramePr>
          <p:nvPr/>
        </p:nvGraphicFramePr>
        <p:xfrm>
          <a:off x="419100" y="923925"/>
          <a:ext cx="8280400" cy="5605466"/>
        </p:xfrm>
        <a:graphic>
          <a:graphicData uri="http://schemas.openxmlformats.org/drawingml/2006/table">
            <a:tbl>
              <a:tblPr/>
              <a:tblGrid>
                <a:gridCol w="755650"/>
                <a:gridCol w="1082675"/>
                <a:gridCol w="1074738"/>
                <a:gridCol w="1100137"/>
                <a:gridCol w="1076325"/>
                <a:gridCol w="1069975"/>
                <a:gridCol w="1027113"/>
                <a:gridCol w="1093787"/>
              </a:tblGrid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MONDAY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TUESDAY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WEDNESDAY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THURSDAY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FRIDAY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SATURDAY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SUNDAY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</a:tr>
              <a:tr h="85248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833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4</a:t>
                      </a: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833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833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22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833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27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29         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833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WEEK 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40404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404040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7487" name="Rectangle 8"/>
          <p:cNvSpPr>
            <a:spLocks noChangeArrowheads="1"/>
          </p:cNvSpPr>
          <p:nvPr/>
        </p:nvSpPr>
        <p:spPr bwMode="gray">
          <a:xfrm>
            <a:off x="200025" y="144463"/>
            <a:ext cx="28352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 dirty="0">
                <a:solidFill>
                  <a:srgbClr val="000000"/>
                </a:solidFill>
                <a:latin typeface="Calibri" pitchFamily="-108" charset="0"/>
              </a:rPr>
              <a:t>CALENDAR</a:t>
            </a:r>
            <a:r>
              <a:rPr lang="de-DE" dirty="0">
                <a:solidFill>
                  <a:srgbClr val="000000"/>
                </a:solidFill>
                <a:latin typeface="Calibri" pitchFamily="-108" charset="0"/>
              </a:rPr>
              <a:t> </a:t>
            </a:r>
            <a:r>
              <a:rPr lang="de-DE" dirty="0" smtClean="0">
                <a:solidFill>
                  <a:srgbClr val="000000"/>
                </a:solidFill>
                <a:latin typeface="Calibri" pitchFamily="-108" charset="0"/>
              </a:rPr>
              <a:t>JANUARY </a:t>
            </a:r>
            <a:r>
              <a:rPr lang="de-DE" dirty="0" smtClean="0">
                <a:solidFill>
                  <a:srgbClr val="000000"/>
                </a:solidFill>
                <a:latin typeface="Calibri" pitchFamily="-108" charset="0"/>
              </a:rPr>
              <a:t>2015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  <a:p>
            <a:r>
              <a:rPr lang="de-DE" dirty="0">
                <a:solidFill>
                  <a:srgbClr val="000000"/>
                </a:solidFill>
                <a:latin typeface="Calibri" pitchFamily="-108" charset="0"/>
              </a:rPr>
              <a:t>Important dates</a:t>
            </a:r>
          </a:p>
        </p:txBody>
      </p:sp>
      <p:grpSp>
        <p:nvGrpSpPr>
          <p:cNvPr id="17488" name="Group 19"/>
          <p:cNvGrpSpPr>
            <a:grpSpLocks/>
          </p:cNvGrpSpPr>
          <p:nvPr/>
        </p:nvGrpSpPr>
        <p:grpSpPr bwMode="auto">
          <a:xfrm>
            <a:off x="1165225" y="2362200"/>
            <a:ext cx="1108075" cy="825500"/>
            <a:chOff x="1165224" y="2362200"/>
            <a:chExt cx="1108075" cy="825500"/>
          </a:xfrm>
        </p:grpSpPr>
        <p:sp>
          <p:nvSpPr>
            <p:cNvPr id="10" name="Rektangel 35"/>
            <p:cNvSpPr>
              <a:spLocks noChangeArrowheads="1"/>
            </p:cNvSpPr>
            <p:nvPr/>
          </p:nvSpPr>
          <p:spPr bwMode="auto">
            <a:xfrm>
              <a:off x="1165224" y="2362200"/>
              <a:ext cx="1108075" cy="825500"/>
            </a:xfrm>
            <a:prstGeom prst="rect">
              <a:avLst/>
            </a:prstGeom>
            <a:noFill/>
            <a:ln w="38100" cmpd="sng">
              <a:gradFill flip="none" rotWithShape="1">
                <a:gsLst>
                  <a:gs pos="0">
                    <a:srgbClr val="009593"/>
                  </a:gs>
                  <a:gs pos="100000">
                    <a:srgbClr val="00F3F0"/>
                  </a:gs>
                </a:gsLst>
                <a:lin ang="13500000" scaled="0"/>
                <a:tileRect/>
              </a:gra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7513" name="Rektangel 63"/>
            <p:cNvSpPr>
              <a:spLocks noChangeArrowheads="1"/>
            </p:cNvSpPr>
            <p:nvPr/>
          </p:nvSpPr>
          <p:spPr bwMode="auto">
            <a:xfrm>
              <a:off x="1173163" y="2489200"/>
              <a:ext cx="1062037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17489" name="Group 21"/>
          <p:cNvGrpSpPr>
            <a:grpSpLocks/>
          </p:cNvGrpSpPr>
          <p:nvPr/>
        </p:nvGrpSpPr>
        <p:grpSpPr bwMode="auto">
          <a:xfrm>
            <a:off x="3336925" y="3187700"/>
            <a:ext cx="1108075" cy="825500"/>
            <a:chOff x="3336924" y="3187700"/>
            <a:chExt cx="1108075" cy="825500"/>
          </a:xfrm>
        </p:grpSpPr>
        <p:sp>
          <p:nvSpPr>
            <p:cNvPr id="7" name="Rektangel 35"/>
            <p:cNvSpPr>
              <a:spLocks noChangeArrowheads="1"/>
            </p:cNvSpPr>
            <p:nvPr/>
          </p:nvSpPr>
          <p:spPr bwMode="auto">
            <a:xfrm>
              <a:off x="3336924" y="3187700"/>
              <a:ext cx="1108075" cy="825500"/>
            </a:xfrm>
            <a:prstGeom prst="rect">
              <a:avLst/>
            </a:prstGeom>
            <a:noFill/>
            <a:ln w="38100" cmpd="sng">
              <a:gradFill flip="none" rotWithShape="1">
                <a:gsLst>
                  <a:gs pos="0">
                    <a:srgbClr val="800000"/>
                  </a:gs>
                  <a:gs pos="100000">
                    <a:srgbClr val="FF0000"/>
                  </a:gs>
                </a:gsLst>
                <a:lin ang="13500000" scaled="0"/>
                <a:tileRect/>
              </a:gra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7509" name="Rektangel 63"/>
            <p:cNvSpPr>
              <a:spLocks noChangeArrowheads="1"/>
            </p:cNvSpPr>
            <p:nvPr/>
          </p:nvSpPr>
          <p:spPr bwMode="auto">
            <a:xfrm>
              <a:off x="3370263" y="3314700"/>
              <a:ext cx="1062037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17490" name="Group 23"/>
          <p:cNvGrpSpPr>
            <a:grpSpLocks/>
          </p:cNvGrpSpPr>
          <p:nvPr/>
        </p:nvGrpSpPr>
        <p:grpSpPr bwMode="auto">
          <a:xfrm>
            <a:off x="5495925" y="2362200"/>
            <a:ext cx="1108075" cy="825500"/>
            <a:chOff x="5495924" y="2362200"/>
            <a:chExt cx="1108075" cy="825500"/>
          </a:xfrm>
        </p:grpSpPr>
        <p:sp>
          <p:nvSpPr>
            <p:cNvPr id="8" name="Rektangel 35"/>
            <p:cNvSpPr>
              <a:spLocks noChangeArrowheads="1"/>
            </p:cNvSpPr>
            <p:nvPr/>
          </p:nvSpPr>
          <p:spPr bwMode="auto">
            <a:xfrm>
              <a:off x="5495924" y="2362200"/>
              <a:ext cx="1108075" cy="825500"/>
            </a:xfrm>
            <a:prstGeom prst="rect">
              <a:avLst/>
            </a:prstGeom>
            <a:noFill/>
            <a:ln w="38100" cmpd="sng">
              <a:gradFill flip="none" rotWithShape="1">
                <a:gsLst>
                  <a:gs pos="0">
                    <a:srgbClr val="009593"/>
                  </a:gs>
                  <a:gs pos="100000">
                    <a:srgbClr val="00F3F0"/>
                  </a:gs>
                </a:gsLst>
                <a:lin ang="13500000" scaled="0"/>
                <a:tileRect/>
              </a:gra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7505" name="Rektangel 63"/>
            <p:cNvSpPr>
              <a:spLocks noChangeArrowheads="1"/>
            </p:cNvSpPr>
            <p:nvPr/>
          </p:nvSpPr>
          <p:spPr bwMode="auto">
            <a:xfrm>
              <a:off x="5503863" y="2476500"/>
              <a:ext cx="1062037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17491" name="Group 24"/>
          <p:cNvGrpSpPr>
            <a:grpSpLocks/>
          </p:cNvGrpSpPr>
          <p:nvPr/>
        </p:nvGrpSpPr>
        <p:grpSpPr bwMode="auto">
          <a:xfrm>
            <a:off x="4416425" y="4851400"/>
            <a:ext cx="1108075" cy="825500"/>
            <a:chOff x="4416424" y="4851400"/>
            <a:chExt cx="1108075" cy="825500"/>
          </a:xfrm>
        </p:grpSpPr>
        <p:sp>
          <p:nvSpPr>
            <p:cNvPr id="9" name="Rektangel 35"/>
            <p:cNvSpPr>
              <a:spLocks noChangeArrowheads="1"/>
            </p:cNvSpPr>
            <p:nvPr/>
          </p:nvSpPr>
          <p:spPr bwMode="auto">
            <a:xfrm>
              <a:off x="4416424" y="4851400"/>
              <a:ext cx="1108075" cy="825500"/>
            </a:xfrm>
            <a:prstGeom prst="rect">
              <a:avLst/>
            </a:prstGeom>
            <a:noFill/>
            <a:ln w="38100" cmpd="sng">
              <a:gradFill flip="none" rotWithShape="1">
                <a:gsLst>
                  <a:gs pos="0">
                    <a:srgbClr val="800000"/>
                  </a:gs>
                  <a:gs pos="100000">
                    <a:srgbClr val="FF0000"/>
                  </a:gs>
                </a:gsLst>
                <a:lin ang="13500000" scaled="0"/>
                <a:tileRect/>
              </a:gra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da-DK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17501" name="Rektangel 63"/>
            <p:cNvSpPr>
              <a:spLocks noChangeArrowheads="1"/>
            </p:cNvSpPr>
            <p:nvPr/>
          </p:nvSpPr>
          <p:spPr bwMode="auto">
            <a:xfrm>
              <a:off x="4449763" y="5016500"/>
              <a:ext cx="1062037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17492" name="Group 16"/>
          <p:cNvGrpSpPr>
            <a:grpSpLocks/>
          </p:cNvGrpSpPr>
          <p:nvPr/>
        </p:nvGrpSpPr>
        <p:grpSpPr bwMode="auto">
          <a:xfrm>
            <a:off x="5491163" y="254000"/>
            <a:ext cx="1439862" cy="461963"/>
            <a:chOff x="4719638" y="6242048"/>
            <a:chExt cx="1439863" cy="461665"/>
          </a:xfrm>
        </p:grpSpPr>
        <p:sp>
          <p:nvSpPr>
            <p:cNvPr id="18" name="Rektangel 64"/>
            <p:cNvSpPr>
              <a:spLocks noChangeArrowheads="1"/>
            </p:cNvSpPr>
            <p:nvPr/>
          </p:nvSpPr>
          <p:spPr bwMode="auto">
            <a:xfrm>
              <a:off x="47196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rgbClr val="800000"/>
                </a:gs>
                <a:gs pos="100000">
                  <a:srgbClr val="FF0000"/>
                </a:gs>
              </a:gsLst>
              <a:lin ang="16200000" scaled="0"/>
            </a:gradFill>
            <a:ln w="9525">
              <a:solidFill>
                <a:srgbClr val="800000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</a:endParaRPr>
            </a:p>
          </p:txBody>
        </p:sp>
        <p:sp>
          <p:nvSpPr>
            <p:cNvPr id="17497" name="Rektangel 63"/>
            <p:cNvSpPr>
              <a:spLocks noChangeArrowheads="1"/>
            </p:cNvSpPr>
            <p:nvPr/>
          </p:nvSpPr>
          <p:spPr bwMode="auto">
            <a:xfrm>
              <a:off x="5084763" y="6242048"/>
              <a:ext cx="10747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</a:rPr>
                <a:t>This is an example text. </a:t>
              </a:r>
            </a:p>
          </p:txBody>
        </p:sp>
      </p:grpSp>
      <p:grpSp>
        <p:nvGrpSpPr>
          <p:cNvPr id="17493" name="Group 19"/>
          <p:cNvGrpSpPr>
            <a:grpSpLocks/>
          </p:cNvGrpSpPr>
          <p:nvPr/>
        </p:nvGrpSpPr>
        <p:grpSpPr bwMode="auto">
          <a:xfrm>
            <a:off x="7234238" y="254000"/>
            <a:ext cx="1452562" cy="461963"/>
            <a:chOff x="6383338" y="6242048"/>
            <a:chExt cx="1452561" cy="461665"/>
          </a:xfrm>
        </p:grpSpPr>
        <p:sp>
          <p:nvSpPr>
            <p:cNvPr id="21" name="Rektangel 64"/>
            <p:cNvSpPr>
              <a:spLocks noChangeArrowheads="1"/>
            </p:cNvSpPr>
            <p:nvPr/>
          </p:nvSpPr>
          <p:spPr bwMode="auto">
            <a:xfrm>
              <a:off x="63833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rgbClr val="009593"/>
                </a:gs>
                <a:gs pos="100000">
                  <a:srgbClr val="00F3F0"/>
                </a:gs>
              </a:gsLst>
              <a:lin ang="16200000" scaled="0"/>
            </a:gradFill>
            <a:ln w="9525">
              <a:solidFill>
                <a:srgbClr val="009593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17495" name="Rektangel 63"/>
            <p:cNvSpPr>
              <a:spLocks noChangeArrowheads="1"/>
            </p:cNvSpPr>
            <p:nvPr/>
          </p:nvSpPr>
          <p:spPr bwMode="auto">
            <a:xfrm>
              <a:off x="6748463" y="6242048"/>
              <a:ext cx="108743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492733" y="1346339"/>
            <a:ext cx="8206612" cy="446262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graphicFrame>
        <p:nvGraphicFramePr>
          <p:cNvPr id="66" name="Tabel 4"/>
          <p:cNvGraphicFramePr>
            <a:graphicFrameLocks noGrp="1"/>
          </p:cNvGraphicFramePr>
          <p:nvPr/>
        </p:nvGraphicFramePr>
        <p:xfrm>
          <a:off x="492125" y="1214438"/>
          <a:ext cx="8102600" cy="4470403"/>
        </p:xfrm>
        <a:graphic>
          <a:graphicData uri="http://schemas.openxmlformats.org/drawingml/2006/table">
            <a:tbl>
              <a:tblPr/>
              <a:tblGrid>
                <a:gridCol w="739775"/>
                <a:gridCol w="1147763"/>
                <a:gridCol w="1112837"/>
                <a:gridCol w="1168400"/>
                <a:gridCol w="1143000"/>
                <a:gridCol w="1166813"/>
                <a:gridCol w="855662"/>
                <a:gridCol w="768350"/>
              </a:tblGrid>
              <a:tr h="522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100000">
                          <a:srgbClr val="40404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MONDAY</a:t>
                      </a:r>
                    </a:p>
                  </a:txBody>
                  <a:tcPr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TUESDAY</a:t>
                      </a:r>
                    </a:p>
                  </a:txBody>
                  <a:tcPr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WEDNESDAY</a:t>
                      </a:r>
                    </a:p>
                  </a:txBody>
                  <a:tcPr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THURSDAY</a:t>
                      </a:r>
                    </a:p>
                  </a:txBody>
                  <a:tcPr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FRIDAY</a:t>
                      </a:r>
                    </a:p>
                  </a:txBody>
                  <a:tcPr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SATURDAY</a:t>
                      </a:r>
                    </a:p>
                  </a:txBody>
                  <a:tcPr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SUNDAY</a:t>
                      </a:r>
                    </a:p>
                  </a:txBody>
                  <a:tcPr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TASK 1</a:t>
                      </a: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2F2F2"/>
                        </a:gs>
                        <a:gs pos="100000">
                          <a:srgbClr val="A6A6A6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TASK 2</a:t>
                      </a: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2F2F2"/>
                        </a:gs>
                        <a:gs pos="100000">
                          <a:srgbClr val="A6A6A6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TASK 3</a:t>
                      </a: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2F2F2"/>
                        </a:gs>
                        <a:gs pos="100000">
                          <a:srgbClr val="A6A6A6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 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TASK 4</a:t>
                      </a: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2F2F2"/>
                        </a:gs>
                        <a:gs pos="100000">
                          <a:srgbClr val="A6A6A6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TASK 5</a:t>
                      </a: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2F2F2"/>
                        </a:gs>
                        <a:gs pos="100000">
                          <a:srgbClr val="A6A6A6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a-DK" sz="1000" b="1" i="0" u="none" strike="noStrike" cap="none" normalizeH="0" baseline="0" smtClean="0">
                        <a:ln>
                          <a:noFill/>
                        </a:ln>
                        <a:solidFill>
                          <a:srgbClr val="26262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TASK 6</a:t>
                      </a: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2F2F2"/>
                        </a:gs>
                        <a:gs pos="100000">
                          <a:srgbClr val="A6A6A6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anchor="b" horzOverflow="overflow">
                    <a:lnL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0404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8511" name="Rectangle 8"/>
          <p:cNvSpPr>
            <a:spLocks noChangeArrowheads="1"/>
          </p:cNvSpPr>
          <p:nvPr/>
        </p:nvSpPr>
        <p:spPr bwMode="gray">
          <a:xfrm>
            <a:off x="212725" y="119063"/>
            <a:ext cx="315277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>
                <a:solidFill>
                  <a:srgbClr val="000000"/>
                </a:solidFill>
                <a:latin typeface="Calibri" pitchFamily="-108" charset="0"/>
              </a:rPr>
              <a:t>CALENDAR</a:t>
            </a:r>
            <a:r>
              <a:rPr lang="de-DE">
                <a:solidFill>
                  <a:srgbClr val="000000"/>
                </a:solidFill>
                <a:latin typeface="Calibri" pitchFamily="-108" charset="0"/>
              </a:rPr>
              <a:t> PROJECTPLANNING </a:t>
            </a:r>
          </a:p>
          <a:p>
            <a:r>
              <a:rPr lang="de-DE">
                <a:solidFill>
                  <a:srgbClr val="000000"/>
                </a:solidFill>
                <a:latin typeface="Calibri" pitchFamily="-108" charset="0"/>
              </a:rPr>
              <a:t>Week plan</a:t>
            </a:r>
          </a:p>
        </p:txBody>
      </p:sp>
      <p:grpSp>
        <p:nvGrpSpPr>
          <p:cNvPr id="18512" name="Group 33"/>
          <p:cNvGrpSpPr>
            <a:grpSpLocks/>
          </p:cNvGrpSpPr>
          <p:nvPr/>
        </p:nvGrpSpPr>
        <p:grpSpPr bwMode="auto">
          <a:xfrm>
            <a:off x="388938" y="6223000"/>
            <a:ext cx="1427162" cy="461963"/>
            <a:chOff x="173038" y="6254748"/>
            <a:chExt cx="1427163" cy="461665"/>
          </a:xfrm>
        </p:grpSpPr>
        <p:sp>
          <p:nvSpPr>
            <p:cNvPr id="35" name="Rektangel 64"/>
            <p:cNvSpPr>
              <a:spLocks noChangeArrowheads="1"/>
            </p:cNvSpPr>
            <p:nvPr/>
          </p:nvSpPr>
          <p:spPr bwMode="auto">
            <a:xfrm>
              <a:off x="173038" y="63626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chemeClr val="tx1">
                    <a:lumMod val="65000"/>
                    <a:lumOff val="3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18530" name="Rektangel 63"/>
            <p:cNvSpPr>
              <a:spLocks noChangeArrowheads="1"/>
            </p:cNvSpPr>
            <p:nvPr/>
          </p:nvSpPr>
          <p:spPr bwMode="auto">
            <a:xfrm>
              <a:off x="538163" y="6254748"/>
              <a:ext cx="10620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18513" name="Group 36"/>
          <p:cNvGrpSpPr>
            <a:grpSpLocks/>
          </p:cNvGrpSpPr>
          <p:nvPr/>
        </p:nvGrpSpPr>
        <p:grpSpPr bwMode="auto">
          <a:xfrm>
            <a:off x="2119313" y="6223000"/>
            <a:ext cx="1439862" cy="461963"/>
            <a:chOff x="1760538" y="6242048"/>
            <a:chExt cx="1439863" cy="461665"/>
          </a:xfrm>
        </p:grpSpPr>
        <p:sp>
          <p:nvSpPr>
            <p:cNvPr id="40" name="Rektangel 64"/>
            <p:cNvSpPr>
              <a:spLocks noChangeArrowheads="1"/>
            </p:cNvSpPr>
            <p:nvPr/>
          </p:nvSpPr>
          <p:spPr bwMode="auto">
            <a:xfrm>
              <a:off x="17605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bg1">
                    <a:lumMod val="50000"/>
                  </a:schemeClr>
                </a:gs>
              </a:gsLst>
              <a:lin ang="16200000" scaled="0"/>
            </a:gradFill>
            <a:ln w="9525">
              <a:solidFill>
                <a:schemeClr val="tx1">
                  <a:lumMod val="85000"/>
                  <a:lumOff val="15000"/>
                </a:schemeClr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18528" name="Rektangel 63"/>
            <p:cNvSpPr>
              <a:spLocks noChangeArrowheads="1"/>
            </p:cNvSpPr>
            <p:nvPr/>
          </p:nvSpPr>
          <p:spPr bwMode="auto">
            <a:xfrm>
              <a:off x="2125663" y="6242048"/>
              <a:ext cx="10747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18514" name="Group 45"/>
          <p:cNvGrpSpPr>
            <a:grpSpLocks/>
          </p:cNvGrpSpPr>
          <p:nvPr/>
        </p:nvGrpSpPr>
        <p:grpSpPr bwMode="auto">
          <a:xfrm>
            <a:off x="3862388" y="6223000"/>
            <a:ext cx="1414462" cy="461963"/>
            <a:chOff x="3259138" y="6242048"/>
            <a:chExt cx="1414463" cy="461665"/>
          </a:xfrm>
        </p:grpSpPr>
        <p:sp>
          <p:nvSpPr>
            <p:cNvPr id="48" name="Rektangel 64"/>
            <p:cNvSpPr>
              <a:spLocks noChangeArrowheads="1"/>
            </p:cNvSpPr>
            <p:nvPr/>
          </p:nvSpPr>
          <p:spPr bwMode="auto">
            <a:xfrm>
              <a:off x="32591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rgbClr val="124B90"/>
                </a:gs>
                <a:gs pos="100000">
                  <a:srgbClr val="74F4FF"/>
                </a:gs>
              </a:gsLst>
              <a:lin ang="16200000" scaled="0"/>
            </a:gradFill>
            <a:ln w="9525">
              <a:solidFill>
                <a:srgbClr val="124B90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18526" name="Rektangel 63"/>
            <p:cNvSpPr>
              <a:spLocks noChangeArrowheads="1"/>
            </p:cNvSpPr>
            <p:nvPr/>
          </p:nvSpPr>
          <p:spPr bwMode="auto">
            <a:xfrm>
              <a:off x="3624263" y="6242048"/>
              <a:ext cx="10493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sp>
        <p:nvSpPr>
          <p:cNvPr id="50" name="Rektangel 54"/>
          <p:cNvSpPr>
            <a:spLocks noChangeArrowheads="1"/>
          </p:cNvSpPr>
          <p:nvPr/>
        </p:nvSpPr>
        <p:spPr bwMode="auto">
          <a:xfrm>
            <a:off x="3668713" y="3941763"/>
            <a:ext cx="3087687" cy="223837"/>
          </a:xfrm>
          <a:prstGeom prst="rect">
            <a:avLst/>
          </a:prstGeom>
          <a:gradFill rotWithShape="1">
            <a:gsLst>
              <a:gs pos="0">
                <a:srgbClr val="124B90"/>
              </a:gs>
              <a:gs pos="100000">
                <a:srgbClr val="74F4FF"/>
              </a:gs>
            </a:gsLst>
            <a:lin ang="16200000"/>
          </a:gradFill>
          <a:ln w="9525">
            <a:solidFill>
              <a:srgbClr val="227088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indent="-342900" algn="ctr">
              <a:buFont typeface="Calibri" pitchFamily="-108" charset="0"/>
              <a:buAutoNum type="arabicPeriod"/>
            </a:pPr>
            <a:endParaRPr lang="en-US" sz="1400" b="1" noProof="1">
              <a:solidFill>
                <a:srgbClr val="FFFFFF"/>
              </a:solidFill>
              <a:latin typeface="Calibri" pitchFamily="-108" charset="0"/>
            </a:endParaRPr>
          </a:p>
        </p:txBody>
      </p:sp>
      <p:sp>
        <p:nvSpPr>
          <p:cNvPr id="52" name="Rektangel 56"/>
          <p:cNvSpPr>
            <a:spLocks noChangeArrowheads="1"/>
          </p:cNvSpPr>
          <p:nvPr/>
        </p:nvSpPr>
        <p:spPr bwMode="auto">
          <a:xfrm>
            <a:off x="1300163" y="3338513"/>
            <a:ext cx="2128837" cy="204787"/>
          </a:xfrm>
          <a:prstGeom prst="rect">
            <a:avLst/>
          </a:prstGeom>
          <a:gradFill rotWithShape="1">
            <a:gsLst>
              <a:gs pos="100000">
                <a:schemeClr val="tx1">
                  <a:lumMod val="50000"/>
                  <a:lumOff val="50000"/>
                </a:schemeClr>
              </a:gs>
              <a:gs pos="0">
                <a:schemeClr val="tx1">
                  <a:lumMod val="85000"/>
                  <a:lumOff val="15000"/>
                </a:schemeClr>
              </a:gs>
            </a:gsLst>
            <a:lin ang="16200000"/>
          </a:gradFill>
          <a:ln w="9525">
            <a:solidFill>
              <a:schemeClr val="tx1">
                <a:lumMod val="85000"/>
                <a:lumOff val="15000"/>
              </a:schemeClr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indent="-342900" algn="ctr">
              <a:buFont typeface="Calibri" pitchFamily="-108" charset="0"/>
              <a:buAutoNum type="arabicPeriod"/>
            </a:pPr>
            <a:endParaRPr lang="en-US" sz="1400" b="1" noProof="1">
              <a:solidFill>
                <a:srgbClr val="FFFFFF"/>
              </a:solidFill>
              <a:latin typeface="Calibri" pitchFamily="-108" charset="0"/>
            </a:endParaRPr>
          </a:p>
        </p:txBody>
      </p:sp>
      <p:sp>
        <p:nvSpPr>
          <p:cNvPr id="53" name="Rektangel 57"/>
          <p:cNvSpPr>
            <a:spLocks noChangeArrowheads="1"/>
          </p:cNvSpPr>
          <p:nvPr/>
        </p:nvSpPr>
        <p:spPr bwMode="auto">
          <a:xfrm>
            <a:off x="1500188" y="1949450"/>
            <a:ext cx="5205412" cy="222250"/>
          </a:xfrm>
          <a:prstGeom prst="rect">
            <a:avLst/>
          </a:prstGeom>
          <a:gradFill rotWithShape="1">
            <a:gsLst>
              <a:gs pos="0">
                <a:schemeClr val="tx1">
                  <a:lumMod val="65000"/>
                  <a:lumOff val="3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indent="-342900" algn="ctr">
              <a:buFont typeface="Calibri" pitchFamily="-108" charset="0"/>
              <a:buAutoNum type="arabicPeriod"/>
            </a:pPr>
            <a:endParaRPr lang="en-US" sz="1600" b="1" noProof="1">
              <a:solidFill>
                <a:srgbClr val="FFFFFF"/>
              </a:solidFill>
              <a:latin typeface="Calibri" pitchFamily="-108" charset="0"/>
            </a:endParaRPr>
          </a:p>
        </p:txBody>
      </p:sp>
      <p:sp>
        <p:nvSpPr>
          <p:cNvPr id="54" name="Rektangel 56"/>
          <p:cNvSpPr>
            <a:spLocks noChangeArrowheads="1"/>
          </p:cNvSpPr>
          <p:nvPr/>
        </p:nvSpPr>
        <p:spPr bwMode="auto">
          <a:xfrm>
            <a:off x="5922963" y="2665413"/>
            <a:ext cx="2573337" cy="217487"/>
          </a:xfrm>
          <a:prstGeom prst="rect">
            <a:avLst/>
          </a:prstGeom>
          <a:gradFill rotWithShape="1">
            <a:gsLst>
              <a:gs pos="100000">
                <a:schemeClr val="tx1">
                  <a:lumMod val="50000"/>
                  <a:lumOff val="50000"/>
                </a:schemeClr>
              </a:gs>
              <a:gs pos="0">
                <a:schemeClr val="tx1">
                  <a:lumMod val="85000"/>
                  <a:lumOff val="15000"/>
                </a:schemeClr>
              </a:gs>
            </a:gsLst>
            <a:lin ang="16200000"/>
          </a:gradFill>
          <a:ln w="9525">
            <a:solidFill>
              <a:schemeClr val="tx1">
                <a:lumMod val="85000"/>
                <a:lumOff val="15000"/>
              </a:schemeClr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indent="-342900" algn="ctr">
              <a:buFont typeface="Calibri" pitchFamily="-108" charset="0"/>
              <a:buAutoNum type="arabicPeriod"/>
            </a:pPr>
            <a:endParaRPr lang="en-US" sz="1400" b="1" noProof="1">
              <a:solidFill>
                <a:srgbClr val="FFFFFF"/>
              </a:solidFill>
              <a:latin typeface="Calibri" pitchFamily="-108" charset="0"/>
            </a:endParaRPr>
          </a:p>
        </p:txBody>
      </p:sp>
      <p:sp>
        <p:nvSpPr>
          <p:cNvPr id="57" name="Rektangel 54"/>
          <p:cNvSpPr>
            <a:spLocks noChangeArrowheads="1"/>
          </p:cNvSpPr>
          <p:nvPr/>
        </p:nvSpPr>
        <p:spPr bwMode="auto">
          <a:xfrm>
            <a:off x="2538413" y="5237163"/>
            <a:ext cx="1957387" cy="236537"/>
          </a:xfrm>
          <a:prstGeom prst="rect">
            <a:avLst/>
          </a:prstGeom>
          <a:gradFill rotWithShape="1">
            <a:gsLst>
              <a:gs pos="0">
                <a:srgbClr val="124B90"/>
              </a:gs>
              <a:gs pos="100000">
                <a:srgbClr val="74F4FF"/>
              </a:gs>
            </a:gsLst>
            <a:lin ang="16200000"/>
          </a:gradFill>
          <a:ln w="9525">
            <a:solidFill>
              <a:srgbClr val="227088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indent="-342900" algn="ctr">
              <a:buFont typeface="Calibri" pitchFamily="-108" charset="0"/>
              <a:buAutoNum type="arabicPeriod"/>
            </a:pPr>
            <a:endParaRPr lang="en-US" sz="1400" b="1" noProof="1">
              <a:solidFill>
                <a:srgbClr val="FFFFFF"/>
              </a:solidFill>
              <a:latin typeface="Calibri" pitchFamily="-108" charset="0"/>
            </a:endParaRPr>
          </a:p>
        </p:txBody>
      </p:sp>
      <p:sp>
        <p:nvSpPr>
          <p:cNvPr id="18520" name="Rektangel 63"/>
          <p:cNvSpPr>
            <a:spLocks noChangeArrowheads="1"/>
          </p:cNvSpPr>
          <p:nvPr/>
        </p:nvSpPr>
        <p:spPr bwMode="auto">
          <a:xfrm>
            <a:off x="2703513" y="5207000"/>
            <a:ext cx="1652587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801688">
              <a:spcBef>
                <a:spcPct val="20000"/>
              </a:spcBef>
            </a:pPr>
            <a:r>
              <a:rPr lang="en-US" sz="1200" noProof="1">
                <a:solidFill>
                  <a:schemeClr val="bg1"/>
                </a:solidFill>
                <a:latin typeface="Calibri" pitchFamily="-108" charset="0"/>
                <a:cs typeface="Arial" charset="0"/>
              </a:rPr>
              <a:t>This is an example text. </a:t>
            </a:r>
          </a:p>
        </p:txBody>
      </p:sp>
      <p:sp>
        <p:nvSpPr>
          <p:cNvPr id="18521" name="Rektangel 63"/>
          <p:cNvSpPr>
            <a:spLocks noChangeArrowheads="1"/>
          </p:cNvSpPr>
          <p:nvPr/>
        </p:nvSpPr>
        <p:spPr bwMode="auto">
          <a:xfrm>
            <a:off x="4367213" y="3911600"/>
            <a:ext cx="1652587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801688">
              <a:spcBef>
                <a:spcPct val="20000"/>
              </a:spcBef>
            </a:pPr>
            <a:r>
              <a:rPr lang="en-US" sz="1200" noProof="1">
                <a:solidFill>
                  <a:schemeClr val="bg1"/>
                </a:solidFill>
                <a:latin typeface="Calibri" pitchFamily="-108" charset="0"/>
                <a:cs typeface="Arial" charset="0"/>
              </a:rPr>
              <a:t>This is an example text. </a:t>
            </a:r>
          </a:p>
        </p:txBody>
      </p:sp>
      <p:sp>
        <p:nvSpPr>
          <p:cNvPr id="18522" name="Rektangel 63"/>
          <p:cNvSpPr>
            <a:spLocks noChangeArrowheads="1"/>
          </p:cNvSpPr>
          <p:nvPr/>
        </p:nvSpPr>
        <p:spPr bwMode="auto">
          <a:xfrm>
            <a:off x="1547813" y="3276600"/>
            <a:ext cx="1652587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801688">
              <a:spcBef>
                <a:spcPct val="20000"/>
              </a:spcBef>
            </a:pPr>
            <a:r>
              <a:rPr lang="en-US" sz="1200" noProof="1">
                <a:solidFill>
                  <a:schemeClr val="bg1"/>
                </a:solidFill>
                <a:latin typeface="Calibri" pitchFamily="-108" charset="0"/>
                <a:cs typeface="Arial" charset="0"/>
              </a:rPr>
              <a:t>This is an example text. </a:t>
            </a:r>
          </a:p>
        </p:txBody>
      </p:sp>
      <p:sp>
        <p:nvSpPr>
          <p:cNvPr id="18523" name="Rektangel 63"/>
          <p:cNvSpPr>
            <a:spLocks noChangeArrowheads="1"/>
          </p:cNvSpPr>
          <p:nvPr/>
        </p:nvSpPr>
        <p:spPr bwMode="auto">
          <a:xfrm>
            <a:off x="6424613" y="2616200"/>
            <a:ext cx="1652587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801688">
              <a:spcBef>
                <a:spcPct val="20000"/>
              </a:spcBef>
            </a:pPr>
            <a:r>
              <a:rPr lang="en-US" sz="1200" noProof="1">
                <a:solidFill>
                  <a:schemeClr val="bg1"/>
                </a:solidFill>
                <a:latin typeface="Calibri" pitchFamily="-108" charset="0"/>
                <a:cs typeface="Arial" charset="0"/>
              </a:rPr>
              <a:t>This is an example text. </a:t>
            </a:r>
          </a:p>
        </p:txBody>
      </p:sp>
      <p:sp>
        <p:nvSpPr>
          <p:cNvPr id="18524" name="Rektangel 63"/>
          <p:cNvSpPr>
            <a:spLocks noChangeArrowheads="1"/>
          </p:cNvSpPr>
          <p:nvPr/>
        </p:nvSpPr>
        <p:spPr bwMode="auto">
          <a:xfrm>
            <a:off x="3300413" y="1905000"/>
            <a:ext cx="1652587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801688">
              <a:spcBef>
                <a:spcPct val="20000"/>
              </a:spcBef>
            </a:pPr>
            <a:r>
              <a:rPr lang="en-US" sz="1200" noProof="1">
                <a:solidFill>
                  <a:schemeClr val="bg1"/>
                </a:solidFill>
                <a:latin typeface="Calibri" pitchFamily="-108" charset="0"/>
                <a:cs typeface="Arial" charset="0"/>
              </a:rPr>
              <a:t>This is an example text.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134026" y="986367"/>
            <a:ext cx="8959174" cy="501226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sp>
        <p:nvSpPr>
          <p:cNvPr id="19461" name="Rectangle 8"/>
          <p:cNvSpPr>
            <a:spLocks noChangeArrowheads="1"/>
          </p:cNvSpPr>
          <p:nvPr/>
        </p:nvSpPr>
        <p:spPr bwMode="gray">
          <a:xfrm>
            <a:off x="212725" y="119063"/>
            <a:ext cx="2809875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>
                <a:solidFill>
                  <a:srgbClr val="000000"/>
                </a:solidFill>
                <a:latin typeface="Calibri" pitchFamily="-108" charset="0"/>
              </a:rPr>
              <a:t>CALENDAR</a:t>
            </a:r>
            <a:r>
              <a:rPr lang="de-DE">
                <a:solidFill>
                  <a:srgbClr val="000000"/>
                </a:solidFill>
                <a:latin typeface="Calibri" pitchFamily="-108" charset="0"/>
              </a:rPr>
              <a:t> TIME SCHEDULE </a:t>
            </a:r>
          </a:p>
          <a:p>
            <a:r>
              <a:rPr lang="de-DE">
                <a:solidFill>
                  <a:srgbClr val="000000"/>
                </a:solidFill>
                <a:latin typeface="Calibri" pitchFamily="-108" charset="0"/>
              </a:rPr>
              <a:t>Week plan</a:t>
            </a:r>
          </a:p>
        </p:txBody>
      </p:sp>
      <p:grpSp>
        <p:nvGrpSpPr>
          <p:cNvPr id="19462" name="Group 33"/>
          <p:cNvGrpSpPr>
            <a:grpSpLocks/>
          </p:cNvGrpSpPr>
          <p:nvPr/>
        </p:nvGrpSpPr>
        <p:grpSpPr bwMode="auto">
          <a:xfrm>
            <a:off x="388938" y="6223000"/>
            <a:ext cx="1427162" cy="461963"/>
            <a:chOff x="173038" y="6254748"/>
            <a:chExt cx="1427163" cy="461665"/>
          </a:xfrm>
        </p:grpSpPr>
        <p:sp>
          <p:nvSpPr>
            <p:cNvPr id="36" name="Rektangel 64"/>
            <p:cNvSpPr>
              <a:spLocks noChangeArrowheads="1"/>
            </p:cNvSpPr>
            <p:nvPr/>
          </p:nvSpPr>
          <p:spPr bwMode="auto">
            <a:xfrm>
              <a:off x="173038" y="63626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100000">
                  <a:srgbClr val="4FF600"/>
                </a:gs>
              </a:gsLst>
              <a:lin ang="16200000" scaled="0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19616" name="Rektangel 63"/>
            <p:cNvSpPr>
              <a:spLocks noChangeArrowheads="1"/>
            </p:cNvSpPr>
            <p:nvPr/>
          </p:nvSpPr>
          <p:spPr bwMode="auto">
            <a:xfrm>
              <a:off x="538163" y="6254748"/>
              <a:ext cx="10620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19463" name="Group 37"/>
          <p:cNvGrpSpPr>
            <a:grpSpLocks/>
          </p:cNvGrpSpPr>
          <p:nvPr/>
        </p:nvGrpSpPr>
        <p:grpSpPr bwMode="auto">
          <a:xfrm>
            <a:off x="2119313" y="6223000"/>
            <a:ext cx="1439862" cy="461963"/>
            <a:chOff x="1760538" y="6242048"/>
            <a:chExt cx="1439863" cy="461665"/>
          </a:xfrm>
        </p:grpSpPr>
        <p:sp>
          <p:nvSpPr>
            <p:cNvPr id="39" name="Rektangel 64"/>
            <p:cNvSpPr>
              <a:spLocks noChangeArrowheads="1"/>
            </p:cNvSpPr>
            <p:nvPr/>
          </p:nvSpPr>
          <p:spPr bwMode="auto">
            <a:xfrm>
              <a:off x="17605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bg1">
                    <a:lumMod val="50000"/>
                  </a:schemeClr>
                </a:gs>
              </a:gsLst>
              <a:lin ang="16200000" scaled="0"/>
            </a:gradFill>
            <a:ln w="9525">
              <a:solidFill>
                <a:schemeClr val="tx1">
                  <a:lumMod val="85000"/>
                  <a:lumOff val="15000"/>
                </a:schemeClr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19614" name="Rektangel 63"/>
            <p:cNvSpPr>
              <a:spLocks noChangeArrowheads="1"/>
            </p:cNvSpPr>
            <p:nvPr/>
          </p:nvSpPr>
          <p:spPr bwMode="auto">
            <a:xfrm>
              <a:off x="2125663" y="6242048"/>
              <a:ext cx="10747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19464" name="Group 40"/>
          <p:cNvGrpSpPr>
            <a:grpSpLocks/>
          </p:cNvGrpSpPr>
          <p:nvPr/>
        </p:nvGrpSpPr>
        <p:grpSpPr bwMode="auto">
          <a:xfrm>
            <a:off x="3862388" y="6223000"/>
            <a:ext cx="1414462" cy="461963"/>
            <a:chOff x="3259138" y="6242048"/>
            <a:chExt cx="1414463" cy="461665"/>
          </a:xfrm>
        </p:grpSpPr>
        <p:sp>
          <p:nvSpPr>
            <p:cNvPr id="42" name="Rektangel 64"/>
            <p:cNvSpPr>
              <a:spLocks noChangeArrowheads="1"/>
            </p:cNvSpPr>
            <p:nvPr/>
          </p:nvSpPr>
          <p:spPr bwMode="auto">
            <a:xfrm>
              <a:off x="32591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rgbClr val="124B90"/>
                </a:gs>
                <a:gs pos="100000">
                  <a:srgbClr val="74F4FF"/>
                </a:gs>
              </a:gsLst>
              <a:lin ang="16200000" scaled="0"/>
            </a:gradFill>
            <a:ln w="9525">
              <a:solidFill>
                <a:srgbClr val="124B90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19612" name="Rektangel 63"/>
            <p:cNvSpPr>
              <a:spLocks noChangeArrowheads="1"/>
            </p:cNvSpPr>
            <p:nvPr/>
          </p:nvSpPr>
          <p:spPr bwMode="auto">
            <a:xfrm>
              <a:off x="3624263" y="6242048"/>
              <a:ext cx="10493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aphicFrame>
        <p:nvGraphicFramePr>
          <p:cNvPr id="44" name="Tabel 34"/>
          <p:cNvGraphicFramePr>
            <a:graphicFrameLocks noGrp="1"/>
          </p:cNvGraphicFramePr>
          <p:nvPr/>
        </p:nvGraphicFramePr>
        <p:xfrm>
          <a:off x="166688" y="1003300"/>
          <a:ext cx="8813256" cy="4875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132"/>
                <a:gridCol w="671208"/>
                <a:gridCol w="680936"/>
                <a:gridCol w="642026"/>
                <a:gridCol w="661481"/>
                <a:gridCol w="632298"/>
                <a:gridCol w="642025"/>
                <a:gridCol w="632298"/>
                <a:gridCol w="612843"/>
                <a:gridCol w="671208"/>
                <a:gridCol w="622570"/>
                <a:gridCol w="635234"/>
                <a:gridCol w="570997"/>
              </a:tblGrid>
              <a:tr h="340787">
                <a:tc>
                  <a:txBody>
                    <a:bodyPr/>
                    <a:lstStyle/>
                    <a:p>
                      <a:endParaRPr lang="da-DK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1">
                            <a:lumMod val="85000"/>
                            <a:lumOff val="15000"/>
                          </a:schemeClr>
                        </a:gs>
                        <a:gs pos="100000">
                          <a:schemeClr val="bg1">
                            <a:lumMod val="6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a-DK" sz="900" dirty="0" smtClean="0">
                          <a:solidFill>
                            <a:schemeClr val="bg1"/>
                          </a:solidFill>
                        </a:rPr>
                        <a:t>6-8 am</a:t>
                      </a:r>
                    </a:p>
                  </a:txBody>
                  <a:tcPr anchor="b"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a-DK" sz="900" dirty="0" smtClean="0">
                          <a:solidFill>
                            <a:schemeClr val="bg1"/>
                          </a:solidFill>
                        </a:rPr>
                        <a:t>8-10 am</a:t>
                      </a:r>
                    </a:p>
                  </a:txBody>
                  <a:tcPr anchor="b"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a-DK" sz="900" dirty="0" smtClean="0">
                          <a:solidFill>
                            <a:schemeClr val="bg1"/>
                          </a:solidFill>
                        </a:rPr>
                        <a:t>10-12 </a:t>
                      </a:r>
                      <a:r>
                        <a:rPr lang="da-DK" sz="900" dirty="0" err="1" smtClean="0">
                          <a:solidFill>
                            <a:schemeClr val="bg1"/>
                          </a:solidFill>
                        </a:rPr>
                        <a:t>pm</a:t>
                      </a:r>
                      <a:endParaRPr lang="da-DK" sz="90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a-DK" sz="900" dirty="0" smtClean="0">
                          <a:solidFill>
                            <a:schemeClr val="bg1"/>
                          </a:solidFill>
                        </a:rPr>
                        <a:t>12-2 </a:t>
                      </a:r>
                      <a:r>
                        <a:rPr lang="da-DK" sz="900" dirty="0" err="1" smtClean="0">
                          <a:solidFill>
                            <a:schemeClr val="bg1"/>
                          </a:solidFill>
                        </a:rPr>
                        <a:t>pm</a:t>
                      </a:r>
                      <a:endParaRPr lang="da-DK" sz="90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a-DK" sz="900" dirty="0" smtClean="0">
                          <a:solidFill>
                            <a:schemeClr val="bg1"/>
                          </a:solidFill>
                        </a:rPr>
                        <a:t>2-4 </a:t>
                      </a:r>
                      <a:r>
                        <a:rPr lang="da-DK" sz="900" dirty="0" err="1" smtClean="0">
                          <a:solidFill>
                            <a:schemeClr val="bg1"/>
                          </a:solidFill>
                        </a:rPr>
                        <a:t>pm</a:t>
                      </a:r>
                      <a:endParaRPr lang="da-DK" sz="90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a-DK" sz="900" dirty="0" smtClean="0">
                          <a:solidFill>
                            <a:schemeClr val="bg1"/>
                          </a:solidFill>
                        </a:rPr>
                        <a:t>4-6 </a:t>
                      </a:r>
                      <a:r>
                        <a:rPr lang="da-DK" sz="900" dirty="0" err="1" smtClean="0">
                          <a:solidFill>
                            <a:schemeClr val="bg1"/>
                          </a:solidFill>
                        </a:rPr>
                        <a:t>pm</a:t>
                      </a:r>
                      <a:endParaRPr lang="da-DK" sz="90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a-DK" sz="900" dirty="0" smtClean="0">
                          <a:solidFill>
                            <a:schemeClr val="bg1"/>
                          </a:solidFill>
                        </a:rPr>
                        <a:t>6-8</a:t>
                      </a:r>
                      <a:r>
                        <a:rPr lang="da-DK" sz="9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da-DK" sz="900" baseline="0" dirty="0" err="1" smtClean="0">
                          <a:solidFill>
                            <a:schemeClr val="bg1"/>
                          </a:solidFill>
                        </a:rPr>
                        <a:t>pm</a:t>
                      </a:r>
                      <a:endParaRPr lang="da-DK" sz="90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a-DK" sz="900" dirty="0" smtClean="0">
                          <a:solidFill>
                            <a:schemeClr val="bg1"/>
                          </a:solidFill>
                        </a:rPr>
                        <a:t>8-10 </a:t>
                      </a:r>
                      <a:r>
                        <a:rPr lang="da-DK" sz="900" dirty="0" err="1" smtClean="0">
                          <a:solidFill>
                            <a:schemeClr val="bg1"/>
                          </a:solidFill>
                        </a:rPr>
                        <a:t>pm</a:t>
                      </a:r>
                      <a:endParaRPr lang="da-DK" sz="90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a-DK" sz="900" dirty="0" smtClean="0">
                          <a:solidFill>
                            <a:schemeClr val="bg1"/>
                          </a:solidFill>
                        </a:rPr>
                        <a:t>10-12 </a:t>
                      </a:r>
                      <a:r>
                        <a:rPr lang="da-DK" sz="900" dirty="0" err="1" smtClean="0">
                          <a:solidFill>
                            <a:schemeClr val="bg1"/>
                          </a:solidFill>
                        </a:rPr>
                        <a:t>pm</a:t>
                      </a:r>
                      <a:endParaRPr lang="da-DK" sz="90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a-DK" sz="900" dirty="0" smtClean="0">
                          <a:solidFill>
                            <a:schemeClr val="bg1"/>
                          </a:solidFill>
                        </a:rPr>
                        <a:t>12-2 am</a:t>
                      </a:r>
                    </a:p>
                  </a:txBody>
                  <a:tcPr anchor="b"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a-DK" sz="900" dirty="0" smtClean="0">
                          <a:solidFill>
                            <a:schemeClr val="bg1"/>
                          </a:solidFill>
                        </a:rPr>
                        <a:t>2-4 am</a:t>
                      </a:r>
                    </a:p>
                  </a:txBody>
                  <a:tcPr anchor="b"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da-DK" sz="900" dirty="0" smtClean="0">
                          <a:solidFill>
                            <a:schemeClr val="bg1"/>
                          </a:solidFill>
                        </a:rPr>
                        <a:t>4-6 am</a:t>
                      </a:r>
                    </a:p>
                  </a:txBody>
                  <a:tcPr anchor="b">
                    <a:gradFill flip="none" rotWithShape="1">
                      <a:gsLst>
                        <a:gs pos="0">
                          <a:srgbClr val="009593"/>
                        </a:gs>
                        <a:gs pos="100000">
                          <a:srgbClr val="00F3F0"/>
                        </a:gs>
                      </a:gsLst>
                      <a:lin ang="16200000" scaled="0"/>
                      <a:tileRect/>
                    </a:gradFill>
                  </a:tcPr>
                </a:tc>
              </a:tr>
              <a:tr h="6603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MONDAY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</a:tr>
              <a:tr h="6457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TUESDAY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</a:tr>
              <a:tr h="6457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WEDNESDAY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</a:tr>
              <a:tr h="645760">
                <a:tc>
                  <a:txBody>
                    <a:bodyPr/>
                    <a:lstStyle/>
                    <a:p>
                      <a:pPr algn="l"/>
                      <a:r>
                        <a:rPr lang="da-DK" sz="12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THURSDAY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</a:tr>
              <a:tr h="6457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FRIDAY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</a:tr>
              <a:tr h="6457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SATURDAY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accent5">
                            <a:lumMod val="60000"/>
                            <a:lumOff val="40000"/>
                          </a:schemeClr>
                        </a:gs>
                        <a:gs pos="50000">
                          <a:schemeClr val="accent5">
                            <a:lumMod val="20000"/>
                            <a:lumOff val="80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</a:tr>
              <a:tr h="6457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SUNDAY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tx1">
                            <a:lumMod val="50000"/>
                            <a:lumOff val="5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a-DK" sz="800" b="1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 anchor="b">
                    <a:gradFill flip="none" rotWithShape="1">
                      <a:gsLst>
                        <a:gs pos="0">
                          <a:schemeClr val="bg1">
                            <a:lumMod val="75000"/>
                          </a:schemeClr>
                        </a:gs>
                        <a:gs pos="100000">
                          <a:schemeClr val="bg1">
                            <a:lumMod val="75000"/>
                          </a:schemeClr>
                        </a:gs>
                        <a:gs pos="50000">
                          <a:schemeClr val="bg1">
                            <a:lumMod val="95000"/>
                          </a:schemeClr>
                        </a:gs>
                      </a:gsLst>
                      <a:lin ang="16200000" scaled="0"/>
                      <a:tileRect/>
                    </a:gradFill>
                  </a:tcPr>
                </a:tc>
              </a:tr>
            </a:tbl>
          </a:graphicData>
        </a:graphic>
      </p:graphicFrame>
      <p:grpSp>
        <p:nvGrpSpPr>
          <p:cNvPr id="19593" name="Group 55"/>
          <p:cNvGrpSpPr>
            <a:grpSpLocks/>
          </p:cNvGrpSpPr>
          <p:nvPr/>
        </p:nvGrpSpPr>
        <p:grpSpPr bwMode="auto">
          <a:xfrm>
            <a:off x="3529013" y="4775200"/>
            <a:ext cx="3087687" cy="279400"/>
            <a:chOff x="3668712" y="3911598"/>
            <a:chExt cx="3087687" cy="279402"/>
          </a:xfrm>
        </p:grpSpPr>
        <p:sp>
          <p:nvSpPr>
            <p:cNvPr id="45" name="Rektangel 54"/>
            <p:cNvSpPr>
              <a:spLocks noChangeArrowheads="1"/>
            </p:cNvSpPr>
            <p:nvPr/>
          </p:nvSpPr>
          <p:spPr bwMode="auto">
            <a:xfrm>
              <a:off x="3668712" y="3941761"/>
              <a:ext cx="3087687" cy="223839"/>
            </a:xfrm>
            <a:prstGeom prst="rect">
              <a:avLst/>
            </a:prstGeom>
            <a:gradFill rotWithShape="1">
              <a:gsLst>
                <a:gs pos="0">
                  <a:srgbClr val="124B90"/>
                </a:gs>
                <a:gs pos="100000">
                  <a:srgbClr val="74F4FF"/>
                </a:gs>
              </a:gsLst>
              <a:lin ang="16200000"/>
            </a:gradFill>
            <a:ln w="9525">
              <a:solidFill>
                <a:srgbClr val="227088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4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19610" name="Rektangel 63"/>
            <p:cNvSpPr>
              <a:spLocks noChangeArrowheads="1"/>
            </p:cNvSpPr>
            <p:nvPr/>
          </p:nvSpPr>
          <p:spPr bwMode="auto">
            <a:xfrm>
              <a:off x="4367212" y="3911598"/>
              <a:ext cx="1652587" cy="279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chemeClr val="bg1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19594" name="Group 52"/>
          <p:cNvGrpSpPr>
            <a:grpSpLocks/>
          </p:cNvGrpSpPr>
          <p:nvPr/>
        </p:nvGrpSpPr>
        <p:grpSpPr bwMode="auto">
          <a:xfrm>
            <a:off x="1516063" y="3479800"/>
            <a:ext cx="2128837" cy="279400"/>
            <a:chOff x="1300163" y="3276598"/>
            <a:chExt cx="2128837" cy="279402"/>
          </a:xfrm>
        </p:grpSpPr>
        <p:sp>
          <p:nvSpPr>
            <p:cNvPr id="46" name="Rektangel 56"/>
            <p:cNvSpPr>
              <a:spLocks noChangeArrowheads="1"/>
            </p:cNvSpPr>
            <p:nvPr/>
          </p:nvSpPr>
          <p:spPr bwMode="auto">
            <a:xfrm>
              <a:off x="1300163" y="3338511"/>
              <a:ext cx="2128837" cy="204788"/>
            </a:xfrm>
            <a:prstGeom prst="rect">
              <a:avLst/>
            </a:prstGeom>
            <a:gradFill rotWithShape="1">
              <a:gsLst>
                <a:gs pos="100000">
                  <a:schemeClr val="tx1">
                    <a:lumMod val="50000"/>
                    <a:lumOff val="50000"/>
                  </a:schemeClr>
                </a:gs>
                <a:gs pos="0">
                  <a:schemeClr val="tx1">
                    <a:lumMod val="85000"/>
                    <a:lumOff val="15000"/>
                  </a:schemeClr>
                </a:gs>
              </a:gsLst>
              <a:lin ang="16200000"/>
            </a:gradFill>
            <a:ln w="9525">
              <a:solidFill>
                <a:schemeClr val="tx1">
                  <a:lumMod val="85000"/>
                  <a:lumOff val="15000"/>
                </a:schemeClr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4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19608" name="Rektangel 63"/>
            <p:cNvSpPr>
              <a:spLocks noChangeArrowheads="1"/>
            </p:cNvSpPr>
            <p:nvPr/>
          </p:nvSpPr>
          <p:spPr bwMode="auto">
            <a:xfrm>
              <a:off x="1547813" y="3276598"/>
              <a:ext cx="1652587" cy="279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chemeClr val="bg1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19595" name="Group 54"/>
          <p:cNvGrpSpPr>
            <a:grpSpLocks/>
          </p:cNvGrpSpPr>
          <p:nvPr/>
        </p:nvGrpSpPr>
        <p:grpSpPr bwMode="auto">
          <a:xfrm>
            <a:off x="5922963" y="2616200"/>
            <a:ext cx="2573337" cy="279400"/>
            <a:chOff x="5922963" y="2616198"/>
            <a:chExt cx="2573337" cy="279402"/>
          </a:xfrm>
        </p:grpSpPr>
        <p:sp>
          <p:nvSpPr>
            <p:cNvPr id="48" name="Rektangel 56"/>
            <p:cNvSpPr>
              <a:spLocks noChangeArrowheads="1"/>
            </p:cNvSpPr>
            <p:nvPr/>
          </p:nvSpPr>
          <p:spPr bwMode="auto">
            <a:xfrm>
              <a:off x="5922963" y="2665411"/>
              <a:ext cx="2573337" cy="217489"/>
            </a:xfrm>
            <a:prstGeom prst="rect">
              <a:avLst/>
            </a:prstGeom>
            <a:gradFill rotWithShape="1">
              <a:gsLst>
                <a:gs pos="100000">
                  <a:schemeClr val="tx1">
                    <a:lumMod val="50000"/>
                    <a:lumOff val="50000"/>
                  </a:schemeClr>
                </a:gs>
                <a:gs pos="0">
                  <a:schemeClr val="tx1">
                    <a:lumMod val="85000"/>
                    <a:lumOff val="15000"/>
                  </a:schemeClr>
                </a:gs>
              </a:gsLst>
              <a:lin ang="16200000"/>
            </a:gradFill>
            <a:ln w="9525">
              <a:solidFill>
                <a:schemeClr val="tx1">
                  <a:lumMod val="85000"/>
                  <a:lumOff val="15000"/>
                </a:schemeClr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4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19606" name="Rektangel 63"/>
            <p:cNvSpPr>
              <a:spLocks noChangeArrowheads="1"/>
            </p:cNvSpPr>
            <p:nvPr/>
          </p:nvSpPr>
          <p:spPr bwMode="auto">
            <a:xfrm>
              <a:off x="6424613" y="2616198"/>
              <a:ext cx="1652587" cy="279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chemeClr val="bg1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19596" name="Group 53"/>
          <p:cNvGrpSpPr>
            <a:grpSpLocks/>
          </p:cNvGrpSpPr>
          <p:nvPr/>
        </p:nvGrpSpPr>
        <p:grpSpPr bwMode="auto">
          <a:xfrm>
            <a:off x="2135188" y="2197100"/>
            <a:ext cx="3592512" cy="279400"/>
            <a:chOff x="2135188" y="2197098"/>
            <a:chExt cx="3592512" cy="279402"/>
          </a:xfrm>
        </p:grpSpPr>
        <p:sp>
          <p:nvSpPr>
            <p:cNvPr id="47" name="Rektangel 57"/>
            <p:cNvSpPr>
              <a:spLocks noChangeArrowheads="1"/>
            </p:cNvSpPr>
            <p:nvPr/>
          </p:nvSpPr>
          <p:spPr bwMode="auto">
            <a:xfrm>
              <a:off x="2135188" y="2228848"/>
              <a:ext cx="3592512" cy="222252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100000">
                  <a:srgbClr val="4FF600"/>
                </a:gs>
              </a:gsLst>
              <a:lin ang="16200000" scaled="0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19604" name="Rektangel 63"/>
            <p:cNvSpPr>
              <a:spLocks noChangeArrowheads="1"/>
            </p:cNvSpPr>
            <p:nvPr/>
          </p:nvSpPr>
          <p:spPr bwMode="auto">
            <a:xfrm>
              <a:off x="3109913" y="2197098"/>
              <a:ext cx="1652587" cy="279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chemeClr val="bg1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19597" name="Group 56"/>
          <p:cNvGrpSpPr>
            <a:grpSpLocks/>
          </p:cNvGrpSpPr>
          <p:nvPr/>
        </p:nvGrpSpPr>
        <p:grpSpPr bwMode="auto">
          <a:xfrm>
            <a:off x="2754313" y="2832100"/>
            <a:ext cx="1766887" cy="279400"/>
            <a:chOff x="3668713" y="3898898"/>
            <a:chExt cx="1766887" cy="279402"/>
          </a:xfrm>
        </p:grpSpPr>
        <p:sp>
          <p:nvSpPr>
            <p:cNvPr id="58" name="Rektangel 54"/>
            <p:cNvSpPr>
              <a:spLocks noChangeArrowheads="1"/>
            </p:cNvSpPr>
            <p:nvPr/>
          </p:nvSpPr>
          <p:spPr bwMode="auto">
            <a:xfrm>
              <a:off x="3668713" y="3941761"/>
              <a:ext cx="1766887" cy="223839"/>
            </a:xfrm>
            <a:prstGeom prst="rect">
              <a:avLst/>
            </a:prstGeom>
            <a:gradFill rotWithShape="1">
              <a:gsLst>
                <a:gs pos="0">
                  <a:srgbClr val="124B90"/>
                </a:gs>
                <a:gs pos="100000">
                  <a:srgbClr val="74F4FF"/>
                </a:gs>
              </a:gsLst>
              <a:lin ang="16200000"/>
            </a:gradFill>
            <a:ln w="9525">
              <a:solidFill>
                <a:srgbClr val="227088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4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19602" name="Rektangel 63"/>
            <p:cNvSpPr>
              <a:spLocks noChangeArrowheads="1"/>
            </p:cNvSpPr>
            <p:nvPr/>
          </p:nvSpPr>
          <p:spPr bwMode="auto">
            <a:xfrm>
              <a:off x="3732213" y="3898898"/>
              <a:ext cx="1652587" cy="279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chemeClr val="bg1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19598" name="Group 60"/>
          <p:cNvGrpSpPr>
            <a:grpSpLocks/>
          </p:cNvGrpSpPr>
          <p:nvPr/>
        </p:nvGrpSpPr>
        <p:grpSpPr bwMode="auto">
          <a:xfrm>
            <a:off x="5524500" y="5422900"/>
            <a:ext cx="1866900" cy="276225"/>
            <a:chOff x="2135188" y="2169159"/>
            <a:chExt cx="3592512" cy="304699"/>
          </a:xfrm>
        </p:grpSpPr>
        <p:sp>
          <p:nvSpPr>
            <p:cNvPr id="62" name="Rektangel 57"/>
            <p:cNvSpPr>
              <a:spLocks noChangeArrowheads="1"/>
            </p:cNvSpPr>
            <p:nvPr/>
          </p:nvSpPr>
          <p:spPr bwMode="auto">
            <a:xfrm>
              <a:off x="2135188" y="2228698"/>
              <a:ext cx="3592512" cy="222396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100000">
                  <a:srgbClr val="4FF600"/>
                </a:gs>
              </a:gsLst>
              <a:lin ang="16200000" scaled="0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19600" name="Rektangel 63"/>
            <p:cNvSpPr>
              <a:spLocks noChangeArrowheads="1"/>
            </p:cNvSpPr>
            <p:nvPr/>
          </p:nvSpPr>
          <p:spPr bwMode="auto">
            <a:xfrm>
              <a:off x="2330699" y="2169159"/>
              <a:ext cx="3225929" cy="3046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chemeClr val="bg1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43544" y="904874"/>
            <a:ext cx="9077712" cy="497114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graphicFrame>
        <p:nvGraphicFramePr>
          <p:cNvPr id="35" name="Tabel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33237009"/>
              </p:ext>
            </p:extLst>
          </p:nvPr>
        </p:nvGraphicFramePr>
        <p:xfrm>
          <a:off x="80963" y="922338"/>
          <a:ext cx="8923337" cy="4832286"/>
        </p:xfrm>
        <a:graphic>
          <a:graphicData uri="http://schemas.openxmlformats.org/drawingml/2006/table">
            <a:tbl>
              <a:tblPr/>
              <a:tblGrid>
                <a:gridCol w="693737"/>
                <a:gridCol w="271463"/>
                <a:gridCol w="250825"/>
                <a:gridCol w="277812"/>
                <a:gridCol w="266700"/>
                <a:gridCol w="266700"/>
                <a:gridCol w="233363"/>
                <a:gridCol w="260350"/>
                <a:gridCol w="273050"/>
                <a:gridCol w="250825"/>
                <a:gridCol w="260350"/>
                <a:gridCol w="314325"/>
                <a:gridCol w="266700"/>
                <a:gridCol w="292100"/>
                <a:gridCol w="292100"/>
                <a:gridCol w="309562"/>
                <a:gridCol w="258763"/>
                <a:gridCol w="260350"/>
                <a:gridCol w="258762"/>
                <a:gridCol w="258763"/>
                <a:gridCol w="258762"/>
                <a:gridCol w="258763"/>
                <a:gridCol w="258762"/>
                <a:gridCol w="258763"/>
                <a:gridCol w="258762"/>
                <a:gridCol w="260350"/>
                <a:gridCol w="258763"/>
                <a:gridCol w="258762"/>
                <a:gridCol w="258763"/>
                <a:gridCol w="258762"/>
                <a:gridCol w="258763"/>
                <a:gridCol w="258762"/>
              </a:tblGrid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2015</a:t>
                      </a:r>
                      <a:endParaRPr kumimoji="0" lang="da-DK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D9D9D9"/>
                        </a:gs>
                        <a:gs pos="100000">
                          <a:srgbClr val="40404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4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5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6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7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8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9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10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11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12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13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14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15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16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17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18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19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20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21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22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23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24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25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26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27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28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29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30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31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JANUARY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FEBRUARY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MARCH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APRIL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MAY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JUNE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JULY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AUGUST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SEPTEMBER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OCTOBER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NOVEMBER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DECEMBER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</a:tr>
            </a:tbl>
          </a:graphicData>
        </a:graphic>
      </p:graphicFrame>
      <p:sp>
        <p:nvSpPr>
          <p:cNvPr id="20949" name="Rectangle 8"/>
          <p:cNvSpPr>
            <a:spLocks noChangeArrowheads="1"/>
          </p:cNvSpPr>
          <p:nvPr/>
        </p:nvSpPr>
        <p:spPr bwMode="gray">
          <a:xfrm>
            <a:off x="187325" y="93663"/>
            <a:ext cx="27717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 dirty="0">
                <a:solidFill>
                  <a:srgbClr val="000000"/>
                </a:solidFill>
                <a:latin typeface="Calibri" pitchFamily="-108" charset="0"/>
              </a:rPr>
              <a:t>CALENDAR</a:t>
            </a:r>
            <a:r>
              <a:rPr lang="de-DE" dirty="0">
                <a:solidFill>
                  <a:srgbClr val="000000"/>
                </a:solidFill>
                <a:latin typeface="Calibri" pitchFamily="-108" charset="0"/>
              </a:rPr>
              <a:t> YEAR PLAN </a:t>
            </a:r>
            <a:r>
              <a:rPr lang="de-DE" dirty="0" smtClean="0">
                <a:solidFill>
                  <a:srgbClr val="000000"/>
                </a:solidFill>
                <a:latin typeface="Calibri" pitchFamily="-108" charset="0"/>
              </a:rPr>
              <a:t>2015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</p:txBody>
      </p:sp>
      <p:grpSp>
        <p:nvGrpSpPr>
          <p:cNvPr id="20950" name="Group 29"/>
          <p:cNvGrpSpPr>
            <a:grpSpLocks/>
          </p:cNvGrpSpPr>
          <p:nvPr/>
        </p:nvGrpSpPr>
        <p:grpSpPr bwMode="auto">
          <a:xfrm>
            <a:off x="388938" y="6223000"/>
            <a:ext cx="1427162" cy="461963"/>
            <a:chOff x="173038" y="6254748"/>
            <a:chExt cx="1427163" cy="461665"/>
          </a:xfrm>
        </p:grpSpPr>
        <p:sp>
          <p:nvSpPr>
            <p:cNvPr id="65" name="Rektangel 64"/>
            <p:cNvSpPr>
              <a:spLocks noChangeArrowheads="1"/>
            </p:cNvSpPr>
            <p:nvPr/>
          </p:nvSpPr>
          <p:spPr bwMode="auto">
            <a:xfrm>
              <a:off x="173038" y="63626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chemeClr val="tx1">
                    <a:lumMod val="65000"/>
                    <a:lumOff val="3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0979" name="Rektangel 63"/>
            <p:cNvSpPr>
              <a:spLocks noChangeArrowheads="1"/>
            </p:cNvSpPr>
            <p:nvPr/>
          </p:nvSpPr>
          <p:spPr bwMode="auto">
            <a:xfrm>
              <a:off x="538163" y="6254748"/>
              <a:ext cx="10620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20951" name="Group 30"/>
          <p:cNvGrpSpPr>
            <a:grpSpLocks/>
          </p:cNvGrpSpPr>
          <p:nvPr/>
        </p:nvGrpSpPr>
        <p:grpSpPr bwMode="auto">
          <a:xfrm>
            <a:off x="2119313" y="6223000"/>
            <a:ext cx="1439862" cy="461963"/>
            <a:chOff x="1760538" y="6242048"/>
            <a:chExt cx="1439863" cy="461665"/>
          </a:xfrm>
        </p:grpSpPr>
        <p:sp>
          <p:nvSpPr>
            <p:cNvPr id="22" name="Rektangel 64"/>
            <p:cNvSpPr>
              <a:spLocks noChangeArrowheads="1"/>
            </p:cNvSpPr>
            <p:nvPr/>
          </p:nvSpPr>
          <p:spPr bwMode="auto">
            <a:xfrm>
              <a:off x="17605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bg1">
                    <a:lumMod val="50000"/>
                  </a:schemeClr>
                </a:gs>
              </a:gsLst>
              <a:lin ang="16200000" scaled="0"/>
            </a:gradFill>
            <a:ln w="9525">
              <a:solidFill>
                <a:schemeClr val="tx1">
                  <a:lumMod val="85000"/>
                  <a:lumOff val="15000"/>
                </a:schemeClr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0977" name="Rektangel 63"/>
            <p:cNvSpPr>
              <a:spLocks noChangeArrowheads="1"/>
            </p:cNvSpPr>
            <p:nvPr/>
          </p:nvSpPr>
          <p:spPr bwMode="auto">
            <a:xfrm>
              <a:off x="2125663" y="6242048"/>
              <a:ext cx="10747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20952" name="Group 31"/>
          <p:cNvGrpSpPr>
            <a:grpSpLocks/>
          </p:cNvGrpSpPr>
          <p:nvPr/>
        </p:nvGrpSpPr>
        <p:grpSpPr bwMode="auto">
          <a:xfrm>
            <a:off x="3862388" y="6223000"/>
            <a:ext cx="1414462" cy="461963"/>
            <a:chOff x="3259138" y="6242048"/>
            <a:chExt cx="1414463" cy="461665"/>
          </a:xfrm>
        </p:grpSpPr>
        <p:sp>
          <p:nvSpPr>
            <p:cNvPr id="24" name="Rektangel 64"/>
            <p:cNvSpPr>
              <a:spLocks noChangeArrowheads="1"/>
            </p:cNvSpPr>
            <p:nvPr/>
          </p:nvSpPr>
          <p:spPr bwMode="auto">
            <a:xfrm>
              <a:off x="32591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rgbClr val="124B90"/>
                </a:gs>
                <a:gs pos="100000">
                  <a:srgbClr val="74F4FF"/>
                </a:gs>
              </a:gsLst>
              <a:lin ang="16200000" scaled="0"/>
            </a:gradFill>
            <a:ln w="9525">
              <a:solidFill>
                <a:srgbClr val="124B90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0975" name="Rektangel 63"/>
            <p:cNvSpPr>
              <a:spLocks noChangeArrowheads="1"/>
            </p:cNvSpPr>
            <p:nvPr/>
          </p:nvSpPr>
          <p:spPr bwMode="auto">
            <a:xfrm>
              <a:off x="3624263" y="6242048"/>
              <a:ext cx="10493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20953" name="Group 33"/>
          <p:cNvGrpSpPr>
            <a:grpSpLocks/>
          </p:cNvGrpSpPr>
          <p:nvPr/>
        </p:nvGrpSpPr>
        <p:grpSpPr bwMode="auto">
          <a:xfrm>
            <a:off x="5580063" y="6223000"/>
            <a:ext cx="1439862" cy="461963"/>
            <a:chOff x="4719638" y="6242048"/>
            <a:chExt cx="1439863" cy="461665"/>
          </a:xfrm>
        </p:grpSpPr>
        <p:sp>
          <p:nvSpPr>
            <p:cNvPr id="26" name="Rektangel 64"/>
            <p:cNvSpPr>
              <a:spLocks noChangeArrowheads="1"/>
            </p:cNvSpPr>
            <p:nvPr/>
          </p:nvSpPr>
          <p:spPr bwMode="auto">
            <a:xfrm>
              <a:off x="47196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100000">
                  <a:srgbClr val="4FF600"/>
                </a:gs>
              </a:gsLst>
              <a:lin ang="16200000" scaled="0"/>
            </a:gradFill>
            <a:ln w="9525">
              <a:solidFill>
                <a:srgbClr val="008000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</a:endParaRPr>
            </a:p>
          </p:txBody>
        </p:sp>
        <p:sp>
          <p:nvSpPr>
            <p:cNvPr id="20973" name="Rektangel 63"/>
            <p:cNvSpPr>
              <a:spLocks noChangeArrowheads="1"/>
            </p:cNvSpPr>
            <p:nvPr/>
          </p:nvSpPr>
          <p:spPr bwMode="auto">
            <a:xfrm>
              <a:off x="5084763" y="6242048"/>
              <a:ext cx="107473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</a:rPr>
                <a:t>This is an example text. </a:t>
              </a:r>
            </a:p>
          </p:txBody>
        </p:sp>
      </p:grpSp>
      <p:grpSp>
        <p:nvGrpSpPr>
          <p:cNvPr id="20954" name="Group 35"/>
          <p:cNvGrpSpPr>
            <a:grpSpLocks/>
          </p:cNvGrpSpPr>
          <p:nvPr/>
        </p:nvGrpSpPr>
        <p:grpSpPr bwMode="auto">
          <a:xfrm>
            <a:off x="7323138" y="6223000"/>
            <a:ext cx="1452562" cy="461963"/>
            <a:chOff x="6383338" y="6242048"/>
            <a:chExt cx="1452561" cy="461665"/>
          </a:xfrm>
        </p:grpSpPr>
        <p:sp>
          <p:nvSpPr>
            <p:cNvPr id="28" name="Rektangel 64"/>
            <p:cNvSpPr>
              <a:spLocks noChangeArrowheads="1"/>
            </p:cNvSpPr>
            <p:nvPr/>
          </p:nvSpPr>
          <p:spPr bwMode="auto">
            <a:xfrm>
              <a:off x="6383338" y="6349928"/>
              <a:ext cx="290512" cy="274461"/>
            </a:xfrm>
            <a:prstGeom prst="rect">
              <a:avLst/>
            </a:prstGeom>
            <a:gradFill rotWithShape="1">
              <a:gsLst>
                <a:gs pos="0">
                  <a:srgbClr val="009593"/>
                </a:gs>
                <a:gs pos="100000">
                  <a:srgbClr val="00F3F0"/>
                </a:gs>
              </a:gsLst>
              <a:lin ang="16200000" scaled="0"/>
            </a:gradFill>
            <a:ln w="9525">
              <a:solidFill>
                <a:srgbClr val="009593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0971" name="Rektangel 63"/>
            <p:cNvSpPr>
              <a:spLocks noChangeArrowheads="1"/>
            </p:cNvSpPr>
            <p:nvPr/>
          </p:nvSpPr>
          <p:spPr bwMode="auto">
            <a:xfrm>
              <a:off x="6748463" y="6242048"/>
              <a:ext cx="108743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080808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20955" name="Group 38"/>
          <p:cNvGrpSpPr>
            <a:grpSpLocks/>
          </p:cNvGrpSpPr>
          <p:nvPr/>
        </p:nvGrpSpPr>
        <p:grpSpPr bwMode="auto">
          <a:xfrm>
            <a:off x="1093788" y="1676400"/>
            <a:ext cx="2030412" cy="276225"/>
            <a:chOff x="1093788" y="1651000"/>
            <a:chExt cx="2030412" cy="276999"/>
          </a:xfrm>
        </p:grpSpPr>
        <p:sp>
          <p:nvSpPr>
            <p:cNvPr id="58" name="Rektangel 57"/>
            <p:cNvSpPr>
              <a:spLocks noChangeArrowheads="1"/>
            </p:cNvSpPr>
            <p:nvPr/>
          </p:nvSpPr>
          <p:spPr bwMode="auto">
            <a:xfrm>
              <a:off x="1093788" y="1708310"/>
              <a:ext cx="2030412" cy="206953"/>
            </a:xfrm>
            <a:prstGeom prst="rect">
              <a:avLst/>
            </a:prstGeom>
            <a:gradFill rotWithShape="1">
              <a:gsLst>
                <a:gs pos="0">
                  <a:schemeClr val="tx1">
                    <a:lumMod val="65000"/>
                    <a:lumOff val="3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0969" name="Rektangel 63"/>
            <p:cNvSpPr>
              <a:spLocks noChangeArrowheads="1"/>
            </p:cNvSpPr>
            <p:nvPr/>
          </p:nvSpPr>
          <p:spPr bwMode="auto">
            <a:xfrm>
              <a:off x="1249363" y="1651000"/>
              <a:ext cx="176053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FFFFFF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20956" name="Group 39"/>
          <p:cNvGrpSpPr>
            <a:grpSpLocks/>
          </p:cNvGrpSpPr>
          <p:nvPr/>
        </p:nvGrpSpPr>
        <p:grpSpPr bwMode="auto">
          <a:xfrm>
            <a:off x="1668463" y="2425700"/>
            <a:ext cx="2263775" cy="276225"/>
            <a:chOff x="1668463" y="2400300"/>
            <a:chExt cx="2263775" cy="276999"/>
          </a:xfrm>
        </p:grpSpPr>
        <p:sp>
          <p:nvSpPr>
            <p:cNvPr id="57" name="Rektangel 56"/>
            <p:cNvSpPr>
              <a:spLocks noChangeArrowheads="1"/>
            </p:cNvSpPr>
            <p:nvPr/>
          </p:nvSpPr>
          <p:spPr bwMode="auto">
            <a:xfrm>
              <a:off x="1668463" y="2436915"/>
              <a:ext cx="2263775" cy="224464"/>
            </a:xfrm>
            <a:prstGeom prst="rect">
              <a:avLst/>
            </a:prstGeom>
            <a:gradFill rotWithShape="1">
              <a:gsLst>
                <a:gs pos="100000">
                  <a:schemeClr val="tx1">
                    <a:lumMod val="50000"/>
                    <a:lumOff val="50000"/>
                  </a:schemeClr>
                </a:gs>
                <a:gs pos="0">
                  <a:schemeClr val="tx1">
                    <a:lumMod val="85000"/>
                    <a:lumOff val="15000"/>
                  </a:schemeClr>
                </a:gs>
              </a:gsLst>
              <a:lin ang="16200000"/>
            </a:gradFill>
            <a:ln w="9525">
              <a:solidFill>
                <a:schemeClr val="tx1">
                  <a:lumMod val="85000"/>
                  <a:lumOff val="15000"/>
                </a:schemeClr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4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0967" name="Rektangel 63"/>
            <p:cNvSpPr>
              <a:spLocks noChangeArrowheads="1"/>
            </p:cNvSpPr>
            <p:nvPr/>
          </p:nvSpPr>
          <p:spPr bwMode="auto">
            <a:xfrm>
              <a:off x="1846263" y="2400300"/>
              <a:ext cx="176053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FFFFFF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20957" name="Group 37"/>
          <p:cNvGrpSpPr>
            <a:grpSpLocks/>
          </p:cNvGrpSpPr>
          <p:nvPr/>
        </p:nvGrpSpPr>
        <p:grpSpPr bwMode="auto">
          <a:xfrm>
            <a:off x="3554413" y="3149600"/>
            <a:ext cx="2030412" cy="276225"/>
            <a:chOff x="3554413" y="3124200"/>
            <a:chExt cx="2030412" cy="276999"/>
          </a:xfrm>
        </p:grpSpPr>
        <p:sp>
          <p:nvSpPr>
            <p:cNvPr id="55" name="Rektangel 54"/>
            <p:cNvSpPr>
              <a:spLocks noChangeArrowheads="1"/>
            </p:cNvSpPr>
            <p:nvPr/>
          </p:nvSpPr>
          <p:spPr bwMode="auto">
            <a:xfrm>
              <a:off x="3554413" y="3167183"/>
              <a:ext cx="2030412" cy="222873"/>
            </a:xfrm>
            <a:prstGeom prst="rect">
              <a:avLst/>
            </a:prstGeom>
            <a:gradFill rotWithShape="1">
              <a:gsLst>
                <a:gs pos="0">
                  <a:srgbClr val="124B90"/>
                </a:gs>
                <a:gs pos="100000">
                  <a:srgbClr val="74F4FF"/>
                </a:gs>
              </a:gsLst>
              <a:lin ang="16200000"/>
            </a:gradFill>
            <a:ln w="9525">
              <a:solidFill>
                <a:srgbClr val="227088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4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0965" name="Rektangel 63"/>
            <p:cNvSpPr>
              <a:spLocks noChangeArrowheads="1"/>
            </p:cNvSpPr>
            <p:nvPr/>
          </p:nvSpPr>
          <p:spPr bwMode="auto">
            <a:xfrm>
              <a:off x="3675063" y="3124200"/>
              <a:ext cx="176053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FFFFFF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20958" name="Group 36"/>
          <p:cNvGrpSpPr>
            <a:grpSpLocks/>
          </p:cNvGrpSpPr>
          <p:nvPr/>
        </p:nvGrpSpPr>
        <p:grpSpPr bwMode="auto">
          <a:xfrm>
            <a:off x="882650" y="4229100"/>
            <a:ext cx="6202363" cy="276225"/>
            <a:chOff x="882650" y="4229100"/>
            <a:chExt cx="6202363" cy="276999"/>
          </a:xfrm>
        </p:grpSpPr>
        <p:sp>
          <p:nvSpPr>
            <p:cNvPr id="60" name="Rektangel 59"/>
            <p:cNvSpPr>
              <a:spLocks noChangeArrowheads="1"/>
            </p:cNvSpPr>
            <p:nvPr/>
          </p:nvSpPr>
          <p:spPr bwMode="auto">
            <a:xfrm>
              <a:off x="882650" y="4280042"/>
              <a:ext cx="6202363" cy="195810"/>
            </a:xfrm>
            <a:prstGeom prst="rect">
              <a:avLst/>
            </a:prstGeom>
            <a:gradFill rotWithShape="1">
              <a:gsLst>
                <a:gs pos="0">
                  <a:srgbClr val="00F3F0"/>
                </a:gs>
                <a:gs pos="100000">
                  <a:srgbClr val="009593"/>
                </a:gs>
              </a:gsLst>
              <a:lin ang="5400000" scaled="1"/>
            </a:gradFill>
            <a:ln w="9525">
              <a:solidFill>
                <a:srgbClr val="009593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0963" name="Rektangel 63"/>
            <p:cNvSpPr>
              <a:spLocks noChangeArrowheads="1"/>
            </p:cNvSpPr>
            <p:nvPr/>
          </p:nvSpPr>
          <p:spPr bwMode="auto">
            <a:xfrm>
              <a:off x="3154363" y="4229100"/>
              <a:ext cx="176053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FFFFFF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20959" name="Group 35"/>
          <p:cNvGrpSpPr>
            <a:grpSpLocks/>
          </p:cNvGrpSpPr>
          <p:nvPr/>
        </p:nvGrpSpPr>
        <p:grpSpPr bwMode="auto">
          <a:xfrm>
            <a:off x="6102350" y="4978400"/>
            <a:ext cx="2030413" cy="276225"/>
            <a:chOff x="6102350" y="4978400"/>
            <a:chExt cx="2030413" cy="276999"/>
          </a:xfrm>
        </p:grpSpPr>
        <p:sp>
          <p:nvSpPr>
            <p:cNvPr id="56" name="Rektangel 55"/>
            <p:cNvSpPr>
              <a:spLocks noChangeArrowheads="1"/>
            </p:cNvSpPr>
            <p:nvPr/>
          </p:nvSpPr>
          <p:spPr bwMode="auto">
            <a:xfrm>
              <a:off x="6102350" y="5018199"/>
              <a:ext cx="2030413" cy="22287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100000">
                  <a:srgbClr val="4FF600"/>
                </a:gs>
              </a:gsLst>
              <a:lin ang="16200000" scaled="0"/>
            </a:gradFill>
            <a:ln w="19050">
              <a:solidFill>
                <a:srgbClr val="008000"/>
              </a:solidFill>
              <a:round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/>
            <a:lstStyle/>
            <a:p>
              <a:pPr indent="-342900">
                <a:buFont typeface="Calibri" pitchFamily="-108" charset="0"/>
                <a:buAutoNum type="arabicPeriod"/>
              </a:pPr>
              <a:endParaRPr lang="en-US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0961" name="Rektangel 63"/>
            <p:cNvSpPr>
              <a:spLocks noChangeArrowheads="1"/>
            </p:cNvSpPr>
            <p:nvPr/>
          </p:nvSpPr>
          <p:spPr bwMode="auto">
            <a:xfrm>
              <a:off x="6265863" y="4978400"/>
              <a:ext cx="176053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FFFFFF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43544" y="904874"/>
            <a:ext cx="9077712" cy="497114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5400" cap="flat" cmpd="sng" algn="ctr">
            <a:noFill/>
            <a:prstDash val="solid"/>
          </a:ln>
          <a:effectLst>
            <a:softEdge rad="63500"/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da-DK" kern="0" dirty="0" err="1">
              <a:solidFill>
                <a:sysClr val="window" lastClr="FFFFFF"/>
              </a:solidFill>
              <a:latin typeface="Calibri"/>
              <a:ea typeface="+mn-ea"/>
            </a:endParaRPr>
          </a:p>
        </p:txBody>
      </p:sp>
      <p:graphicFrame>
        <p:nvGraphicFramePr>
          <p:cNvPr id="35" name="Tabel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60897615"/>
              </p:ext>
            </p:extLst>
          </p:nvPr>
        </p:nvGraphicFramePr>
        <p:xfrm>
          <a:off x="80963" y="922338"/>
          <a:ext cx="8923337" cy="4832286"/>
        </p:xfrm>
        <a:graphic>
          <a:graphicData uri="http://schemas.openxmlformats.org/drawingml/2006/table">
            <a:tbl>
              <a:tblPr/>
              <a:tblGrid>
                <a:gridCol w="693737"/>
                <a:gridCol w="271463"/>
                <a:gridCol w="250825"/>
                <a:gridCol w="277812"/>
                <a:gridCol w="266700"/>
                <a:gridCol w="266700"/>
                <a:gridCol w="233363"/>
                <a:gridCol w="260350"/>
                <a:gridCol w="273050"/>
                <a:gridCol w="250825"/>
                <a:gridCol w="260350"/>
                <a:gridCol w="314325"/>
                <a:gridCol w="266700"/>
                <a:gridCol w="292100"/>
                <a:gridCol w="292100"/>
                <a:gridCol w="309562"/>
                <a:gridCol w="258763"/>
                <a:gridCol w="260350"/>
                <a:gridCol w="258762"/>
                <a:gridCol w="258763"/>
                <a:gridCol w="258762"/>
                <a:gridCol w="258763"/>
                <a:gridCol w="258762"/>
                <a:gridCol w="258763"/>
                <a:gridCol w="258762"/>
                <a:gridCol w="260350"/>
                <a:gridCol w="258763"/>
                <a:gridCol w="258762"/>
                <a:gridCol w="258763"/>
                <a:gridCol w="258762"/>
                <a:gridCol w="258763"/>
                <a:gridCol w="258762"/>
              </a:tblGrid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2015</a:t>
                      </a:r>
                      <a:endParaRPr kumimoji="0" lang="da-DK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D9D9D9"/>
                        </a:gs>
                        <a:gs pos="100000">
                          <a:srgbClr val="40404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4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5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6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7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8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9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10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11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12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13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14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15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16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17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18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19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20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21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22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23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24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25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26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27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28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29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30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31</a:t>
                      </a:r>
                    </a:p>
                  </a:txBody>
                  <a:tcPr marL="36000" marR="36000" marT="0" marB="3600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00F3F0"/>
                        </a:gs>
                        <a:gs pos="100000">
                          <a:srgbClr val="009593"/>
                        </a:gs>
                      </a:gsLst>
                      <a:lin ang="5400000"/>
                    </a:gra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JANUARY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FEBRUARY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MARCH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APRIL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MAY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JUNE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JULY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AUGUST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SEPTEMBER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OCTOBER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NOVEMBER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BFBFBF"/>
                        </a:gs>
                        <a:gs pos="50000">
                          <a:srgbClr val="F2F2F2"/>
                        </a:gs>
                        <a:gs pos="100000">
                          <a:srgbClr val="BFBFBF"/>
                        </a:gs>
                      </a:gsLst>
                      <a:lin ang="5400000"/>
                    </a:gra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a-DK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108" charset="0"/>
                          <a:ea typeface="ＭＳ Ｐゴシック" pitchFamily="-108" charset="-128"/>
                        </a:rPr>
                        <a:t>DECEMBER</a:t>
                      </a:r>
                    </a:p>
                  </a:txBody>
                  <a:tcPr marL="54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74F4FF"/>
                        </a:gs>
                        <a:gs pos="100000">
                          <a:srgbClr val="124B90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1" i="0" u="none" strike="noStrike" cap="none" normalizeH="0" baseline="0" smtClean="0">
                        <a:ln>
                          <a:noFill/>
                        </a:ln>
                        <a:solidFill>
                          <a:srgbClr val="A6A6A6"/>
                        </a:solidFill>
                        <a:effectLst/>
                        <a:latin typeface="Calibri" pitchFamily="-108" charset="0"/>
                        <a:ea typeface="ＭＳ Ｐゴシック" pitchFamily="-108" charset="-128"/>
                      </a:endParaRPr>
                    </a:p>
                  </a:txBody>
                  <a:tcPr marL="84387" marR="84387" marT="42194" marB="42194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3CDDD"/>
                        </a:gs>
                        <a:gs pos="50000">
                          <a:srgbClr val="DBEEF4"/>
                        </a:gs>
                        <a:gs pos="100000">
                          <a:srgbClr val="93CDDD"/>
                        </a:gs>
                      </a:gsLst>
                      <a:lin ang="5400000"/>
                    </a:gradFill>
                  </a:tcPr>
                </a:tc>
              </a:tr>
            </a:tbl>
          </a:graphicData>
        </a:graphic>
      </p:graphicFrame>
      <p:sp>
        <p:nvSpPr>
          <p:cNvPr id="21973" name="Rectangle 8"/>
          <p:cNvSpPr>
            <a:spLocks noChangeArrowheads="1"/>
          </p:cNvSpPr>
          <p:nvPr/>
        </p:nvSpPr>
        <p:spPr bwMode="gray">
          <a:xfrm>
            <a:off x="187325" y="93663"/>
            <a:ext cx="27717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b="1" dirty="0">
                <a:solidFill>
                  <a:srgbClr val="000000"/>
                </a:solidFill>
                <a:latin typeface="Calibri" pitchFamily="-108" charset="0"/>
              </a:rPr>
              <a:t>CALENDAR</a:t>
            </a:r>
            <a:r>
              <a:rPr lang="de-DE" dirty="0">
                <a:solidFill>
                  <a:srgbClr val="000000"/>
                </a:solidFill>
                <a:latin typeface="Calibri" pitchFamily="-108" charset="0"/>
              </a:rPr>
              <a:t> YEAR PLAN </a:t>
            </a:r>
            <a:r>
              <a:rPr lang="de-DE" dirty="0" smtClean="0">
                <a:solidFill>
                  <a:srgbClr val="000000"/>
                </a:solidFill>
                <a:latin typeface="Calibri" pitchFamily="-108" charset="0"/>
              </a:rPr>
              <a:t>2015</a:t>
            </a:r>
            <a:endParaRPr lang="de-DE" dirty="0">
              <a:solidFill>
                <a:srgbClr val="000000"/>
              </a:solidFill>
              <a:latin typeface="Calibri" pitchFamily="-108" charset="0"/>
            </a:endParaRPr>
          </a:p>
        </p:txBody>
      </p:sp>
      <p:cxnSp>
        <p:nvCxnSpPr>
          <p:cNvPr id="32" name="Lige forbindelse 36"/>
          <p:cNvCxnSpPr>
            <a:cxnSpLocks noChangeShapeType="1"/>
            <a:stCxn id="37" idx="3"/>
            <a:endCxn id="33" idx="1"/>
          </p:cNvCxnSpPr>
          <p:nvPr/>
        </p:nvCxnSpPr>
        <p:spPr bwMode="auto">
          <a:xfrm>
            <a:off x="3124200" y="1836738"/>
            <a:ext cx="2070100" cy="544512"/>
          </a:xfrm>
          <a:prstGeom prst="line">
            <a:avLst/>
          </a:prstGeom>
          <a:noFill/>
          <a:ln w="19050" cmpd="sng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</p:spPr>
      </p:cxnSp>
      <p:grpSp>
        <p:nvGrpSpPr>
          <p:cNvPr id="21975" name="Group 60"/>
          <p:cNvGrpSpPr>
            <a:grpSpLocks/>
          </p:cNvGrpSpPr>
          <p:nvPr/>
        </p:nvGrpSpPr>
        <p:grpSpPr bwMode="auto">
          <a:xfrm>
            <a:off x="5194300" y="1803400"/>
            <a:ext cx="2489200" cy="1155700"/>
            <a:chOff x="5207000" y="330200"/>
            <a:chExt cx="2489200" cy="1156218"/>
          </a:xfrm>
        </p:grpSpPr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5207000" y="330200"/>
              <a:ext cx="2489200" cy="1156218"/>
            </a:xfrm>
            <a:prstGeom prst="rect">
              <a:avLst/>
            </a:prstGeom>
            <a:gradFill rotWithShape="1">
              <a:gsLst>
                <a:gs pos="0">
                  <a:srgbClr val="F2F2F2"/>
                </a:gs>
                <a:gs pos="67000">
                  <a:srgbClr val="BFBFBF"/>
                </a:gs>
                <a:gs pos="100000">
                  <a:srgbClr val="7F7F7F"/>
                </a:gs>
              </a:gsLst>
              <a:lin ang="5400000"/>
            </a:gradFill>
            <a:ln w="9525">
              <a:solidFill>
                <a:srgbClr val="404040"/>
              </a:solidFill>
              <a:miter lim="800000"/>
              <a:headEnd/>
              <a:tailEnd/>
            </a:ln>
            <a:effectLst>
              <a:outerShdw dist="23000" dir="5400000" rotWithShape="0">
                <a:srgbClr val="808080">
                  <a:alpha val="34999"/>
                </a:srgb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lt1"/>
                </a:solidFill>
                <a:latin typeface="+mn-lt"/>
                <a:ea typeface="+mn-ea"/>
              </a:endParaRPr>
            </a:p>
          </p:txBody>
        </p:sp>
        <p:sp>
          <p:nvSpPr>
            <p:cNvPr id="21995" name="Rektangel 133"/>
            <p:cNvSpPr>
              <a:spLocks noChangeArrowheads="1"/>
            </p:cNvSpPr>
            <p:nvPr/>
          </p:nvSpPr>
          <p:spPr bwMode="auto">
            <a:xfrm>
              <a:off x="5300663" y="422316"/>
              <a:ext cx="2339975" cy="954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400" noProof="1">
                  <a:latin typeface="Calibri" pitchFamily="-108" charset="0"/>
                  <a:cs typeface="Arial" charset="0"/>
                </a:rPr>
                <a:t>This is an example text. Go ahead an replace it with your own text. Go ahead an replace it with your own text. </a:t>
              </a:r>
              <a:endParaRPr lang="da-DK" sz="1400">
                <a:cs typeface="Arial" charset="0"/>
              </a:endParaRPr>
            </a:p>
          </p:txBody>
        </p:sp>
      </p:grpSp>
      <p:grpSp>
        <p:nvGrpSpPr>
          <p:cNvPr id="21976" name="Group 35"/>
          <p:cNvGrpSpPr>
            <a:grpSpLocks/>
          </p:cNvGrpSpPr>
          <p:nvPr/>
        </p:nvGrpSpPr>
        <p:grpSpPr bwMode="auto">
          <a:xfrm>
            <a:off x="1093788" y="1676400"/>
            <a:ext cx="2030412" cy="276225"/>
            <a:chOff x="1093788" y="1651000"/>
            <a:chExt cx="2030412" cy="276999"/>
          </a:xfrm>
        </p:grpSpPr>
        <p:sp>
          <p:nvSpPr>
            <p:cNvPr id="37" name="Rektangel 57"/>
            <p:cNvSpPr>
              <a:spLocks noChangeArrowheads="1"/>
            </p:cNvSpPr>
            <p:nvPr/>
          </p:nvSpPr>
          <p:spPr bwMode="auto">
            <a:xfrm>
              <a:off x="1093788" y="1708310"/>
              <a:ext cx="2030412" cy="206953"/>
            </a:xfrm>
            <a:prstGeom prst="rect">
              <a:avLst/>
            </a:prstGeom>
            <a:gradFill rotWithShape="1">
              <a:gsLst>
                <a:gs pos="0">
                  <a:schemeClr val="tx1">
                    <a:lumMod val="65000"/>
                    <a:lumOff val="3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 w="9525">
              <a:solidFill>
                <a:schemeClr val="tx1">
                  <a:lumMod val="65000"/>
                  <a:lumOff val="35000"/>
                </a:schemeClr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1993" name="Rektangel 63"/>
            <p:cNvSpPr>
              <a:spLocks noChangeArrowheads="1"/>
            </p:cNvSpPr>
            <p:nvPr/>
          </p:nvSpPr>
          <p:spPr bwMode="auto">
            <a:xfrm>
              <a:off x="1249363" y="1651000"/>
              <a:ext cx="176053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FFFFFF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21977" name="Group 38"/>
          <p:cNvGrpSpPr>
            <a:grpSpLocks/>
          </p:cNvGrpSpPr>
          <p:nvPr/>
        </p:nvGrpSpPr>
        <p:grpSpPr bwMode="auto">
          <a:xfrm>
            <a:off x="1668463" y="2425700"/>
            <a:ext cx="2263775" cy="276225"/>
            <a:chOff x="1668463" y="2400300"/>
            <a:chExt cx="2263775" cy="276999"/>
          </a:xfrm>
        </p:grpSpPr>
        <p:sp>
          <p:nvSpPr>
            <p:cNvPr id="40" name="Rektangel 56"/>
            <p:cNvSpPr>
              <a:spLocks noChangeArrowheads="1"/>
            </p:cNvSpPr>
            <p:nvPr/>
          </p:nvSpPr>
          <p:spPr bwMode="auto">
            <a:xfrm>
              <a:off x="1668463" y="2436915"/>
              <a:ext cx="2263775" cy="224464"/>
            </a:xfrm>
            <a:prstGeom prst="rect">
              <a:avLst/>
            </a:prstGeom>
            <a:gradFill rotWithShape="1">
              <a:gsLst>
                <a:gs pos="100000">
                  <a:schemeClr val="tx1">
                    <a:lumMod val="50000"/>
                    <a:lumOff val="50000"/>
                  </a:schemeClr>
                </a:gs>
                <a:gs pos="0">
                  <a:schemeClr val="tx1">
                    <a:lumMod val="85000"/>
                    <a:lumOff val="15000"/>
                  </a:schemeClr>
                </a:gs>
              </a:gsLst>
              <a:lin ang="16200000"/>
            </a:gradFill>
            <a:ln w="9525">
              <a:solidFill>
                <a:schemeClr val="tx1">
                  <a:lumMod val="85000"/>
                  <a:lumOff val="15000"/>
                </a:schemeClr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4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1991" name="Rektangel 63"/>
            <p:cNvSpPr>
              <a:spLocks noChangeArrowheads="1"/>
            </p:cNvSpPr>
            <p:nvPr/>
          </p:nvSpPr>
          <p:spPr bwMode="auto">
            <a:xfrm>
              <a:off x="1846263" y="2400300"/>
              <a:ext cx="176053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FFFFFF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21978" name="Group 41"/>
          <p:cNvGrpSpPr>
            <a:grpSpLocks/>
          </p:cNvGrpSpPr>
          <p:nvPr/>
        </p:nvGrpSpPr>
        <p:grpSpPr bwMode="auto">
          <a:xfrm>
            <a:off x="3554413" y="3149600"/>
            <a:ext cx="2030412" cy="276225"/>
            <a:chOff x="3554413" y="3124200"/>
            <a:chExt cx="2030412" cy="276999"/>
          </a:xfrm>
        </p:grpSpPr>
        <p:sp>
          <p:nvSpPr>
            <p:cNvPr id="43" name="Rektangel 54"/>
            <p:cNvSpPr>
              <a:spLocks noChangeArrowheads="1"/>
            </p:cNvSpPr>
            <p:nvPr/>
          </p:nvSpPr>
          <p:spPr bwMode="auto">
            <a:xfrm>
              <a:off x="3554413" y="3167183"/>
              <a:ext cx="2030412" cy="222873"/>
            </a:xfrm>
            <a:prstGeom prst="rect">
              <a:avLst/>
            </a:prstGeom>
            <a:gradFill rotWithShape="1">
              <a:gsLst>
                <a:gs pos="0">
                  <a:srgbClr val="124B90"/>
                </a:gs>
                <a:gs pos="100000">
                  <a:srgbClr val="74F4FF"/>
                </a:gs>
              </a:gsLst>
              <a:lin ang="16200000"/>
            </a:gradFill>
            <a:ln w="9525">
              <a:solidFill>
                <a:srgbClr val="227088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4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1989" name="Rektangel 63"/>
            <p:cNvSpPr>
              <a:spLocks noChangeArrowheads="1"/>
            </p:cNvSpPr>
            <p:nvPr/>
          </p:nvSpPr>
          <p:spPr bwMode="auto">
            <a:xfrm>
              <a:off x="3675063" y="3124200"/>
              <a:ext cx="176053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FFFFFF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21979" name="Group 44"/>
          <p:cNvGrpSpPr>
            <a:grpSpLocks/>
          </p:cNvGrpSpPr>
          <p:nvPr/>
        </p:nvGrpSpPr>
        <p:grpSpPr bwMode="auto">
          <a:xfrm>
            <a:off x="882650" y="4229100"/>
            <a:ext cx="6202363" cy="276225"/>
            <a:chOff x="882650" y="4229100"/>
            <a:chExt cx="6202363" cy="276999"/>
          </a:xfrm>
        </p:grpSpPr>
        <p:sp>
          <p:nvSpPr>
            <p:cNvPr id="46" name="Rektangel 59"/>
            <p:cNvSpPr>
              <a:spLocks noChangeArrowheads="1"/>
            </p:cNvSpPr>
            <p:nvPr/>
          </p:nvSpPr>
          <p:spPr bwMode="auto">
            <a:xfrm>
              <a:off x="882650" y="4280042"/>
              <a:ext cx="6202363" cy="195810"/>
            </a:xfrm>
            <a:prstGeom prst="rect">
              <a:avLst/>
            </a:prstGeom>
            <a:gradFill rotWithShape="1">
              <a:gsLst>
                <a:gs pos="0">
                  <a:srgbClr val="00F3F0"/>
                </a:gs>
                <a:gs pos="100000">
                  <a:srgbClr val="009593"/>
                </a:gs>
              </a:gsLst>
              <a:lin ang="5400000" scaled="1"/>
            </a:gradFill>
            <a:ln w="9525">
              <a:solidFill>
                <a:srgbClr val="009593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 anchor="ctr"/>
            <a:lstStyle/>
            <a:p>
              <a:pPr indent="-342900" algn="ctr">
                <a:buFont typeface="Calibri" pitchFamily="-108" charset="0"/>
                <a:buAutoNum type="arabicPeriod"/>
              </a:pPr>
              <a:endParaRPr lang="en-US" sz="1600" b="1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1987" name="Rektangel 63"/>
            <p:cNvSpPr>
              <a:spLocks noChangeArrowheads="1"/>
            </p:cNvSpPr>
            <p:nvPr/>
          </p:nvSpPr>
          <p:spPr bwMode="auto">
            <a:xfrm>
              <a:off x="3154363" y="4229100"/>
              <a:ext cx="176053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FFFFFF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grpSp>
        <p:nvGrpSpPr>
          <p:cNvPr id="21980" name="Group 47"/>
          <p:cNvGrpSpPr>
            <a:grpSpLocks/>
          </p:cNvGrpSpPr>
          <p:nvPr/>
        </p:nvGrpSpPr>
        <p:grpSpPr bwMode="auto">
          <a:xfrm>
            <a:off x="6102350" y="4978400"/>
            <a:ext cx="2030413" cy="276225"/>
            <a:chOff x="6102350" y="4978400"/>
            <a:chExt cx="2030413" cy="276999"/>
          </a:xfrm>
        </p:grpSpPr>
        <p:sp>
          <p:nvSpPr>
            <p:cNvPr id="49" name="Rektangel 55"/>
            <p:cNvSpPr>
              <a:spLocks noChangeArrowheads="1"/>
            </p:cNvSpPr>
            <p:nvPr/>
          </p:nvSpPr>
          <p:spPr bwMode="auto">
            <a:xfrm>
              <a:off x="6102350" y="5018199"/>
              <a:ext cx="2030413" cy="222873"/>
            </a:xfrm>
            <a:prstGeom prst="rect">
              <a:avLst/>
            </a:prstGeom>
            <a:gradFill rotWithShape="1">
              <a:gsLst>
                <a:gs pos="0">
                  <a:srgbClr val="008000"/>
                </a:gs>
                <a:gs pos="100000">
                  <a:srgbClr val="4FF600"/>
                </a:gs>
              </a:gsLst>
              <a:lin ang="16200000" scaled="0"/>
            </a:gradFill>
            <a:ln w="19050">
              <a:solidFill>
                <a:srgbClr val="008000"/>
              </a:solidFill>
              <a:round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/>
            <a:lstStyle/>
            <a:p>
              <a:pPr indent="-342900">
                <a:buFont typeface="Calibri" pitchFamily="-108" charset="0"/>
                <a:buAutoNum type="arabicPeriod"/>
              </a:pPr>
              <a:endParaRPr lang="en-US" noProof="1">
                <a:solidFill>
                  <a:srgbClr val="FFFFFF"/>
                </a:solidFill>
                <a:latin typeface="Calibri" pitchFamily="-108" charset="0"/>
              </a:endParaRPr>
            </a:p>
          </p:txBody>
        </p:sp>
        <p:sp>
          <p:nvSpPr>
            <p:cNvPr id="21985" name="Rektangel 63"/>
            <p:cNvSpPr>
              <a:spLocks noChangeArrowheads="1"/>
            </p:cNvSpPr>
            <p:nvPr/>
          </p:nvSpPr>
          <p:spPr bwMode="auto">
            <a:xfrm>
              <a:off x="6265863" y="4978400"/>
              <a:ext cx="176053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801688">
                <a:spcBef>
                  <a:spcPct val="20000"/>
                </a:spcBef>
              </a:pPr>
              <a:r>
                <a:rPr lang="en-US" sz="1200" noProof="1">
                  <a:solidFill>
                    <a:srgbClr val="FFFFFF"/>
                  </a:solidFill>
                  <a:latin typeface="Calibri" pitchFamily="-108" charset="0"/>
                  <a:cs typeface="Arial" charset="0"/>
                </a:rPr>
                <a:t>This is an example text. </a:t>
              </a:r>
            </a:p>
          </p:txBody>
        </p:sp>
      </p:grpSp>
      <p:cxnSp>
        <p:nvCxnSpPr>
          <p:cNvPr id="51" name="Lige forbindelse 36"/>
          <p:cNvCxnSpPr>
            <a:cxnSpLocks noChangeShapeType="1"/>
            <a:stCxn id="46" idx="2"/>
            <a:endCxn id="52" idx="0"/>
          </p:cNvCxnSpPr>
          <p:nvPr/>
        </p:nvCxnSpPr>
        <p:spPr bwMode="auto">
          <a:xfrm rot="5400000">
            <a:off x="3474244" y="4976019"/>
            <a:ext cx="1011237" cy="9525"/>
          </a:xfrm>
          <a:prstGeom prst="line">
            <a:avLst/>
          </a:prstGeom>
          <a:noFill/>
          <a:ln w="19050" cmpd="sng">
            <a:solidFill>
              <a:schemeClr val="tx1">
                <a:lumMod val="75000"/>
                <a:lumOff val="25000"/>
              </a:schemeClr>
            </a:solidFill>
            <a:round/>
            <a:headEnd/>
            <a:tailEnd/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</p:spPr>
      </p:cxn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2730500" y="5486400"/>
            <a:ext cx="2489200" cy="1155700"/>
          </a:xfrm>
          <a:prstGeom prst="rect">
            <a:avLst/>
          </a:prstGeom>
          <a:gradFill rotWithShape="1">
            <a:gsLst>
              <a:gs pos="0">
                <a:srgbClr val="F2F2F2"/>
              </a:gs>
              <a:gs pos="67000">
                <a:srgbClr val="BFBFBF"/>
              </a:gs>
              <a:gs pos="100000">
                <a:srgbClr val="7F7F7F"/>
              </a:gs>
            </a:gsLst>
            <a:lin ang="5400000"/>
          </a:gradFill>
          <a:ln w="9525">
            <a:solidFill>
              <a:srgbClr val="40404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1983" name="Rektangel 133"/>
          <p:cNvSpPr>
            <a:spLocks noChangeArrowheads="1"/>
          </p:cNvSpPr>
          <p:nvPr/>
        </p:nvSpPr>
        <p:spPr bwMode="auto">
          <a:xfrm>
            <a:off x="2824163" y="5578475"/>
            <a:ext cx="23399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801688">
              <a:spcBef>
                <a:spcPct val="20000"/>
              </a:spcBef>
            </a:pPr>
            <a:r>
              <a:rPr lang="en-US" sz="1400" noProof="1">
                <a:latin typeface="Calibri" pitchFamily="-108" charset="0"/>
                <a:cs typeface="Arial" charset="0"/>
              </a:rPr>
              <a:t>This is an example text. Go ahead an replace it with your own text. Go ahead an replace it with your own text. </a:t>
            </a:r>
            <a:endParaRPr lang="da-DK" sz="140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101875483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65AA455-92B6-431B-B9A8-A90C89E9185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TS101875483</Template>
  <TotalTime>14</TotalTime>
  <Words>1046</Words>
  <Application>Microsoft Office PowerPoint</Application>
  <PresentationFormat>On-screen Show (4:3)</PresentationFormat>
  <Paragraphs>595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TS101875483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 PSG</dc:creator>
  <cp:lastModifiedBy>MrsPSG</cp:lastModifiedBy>
  <cp:revision>4</cp:revision>
  <dcterms:created xsi:type="dcterms:W3CDTF">2011-03-11T11:43:20Z</dcterms:created>
  <dcterms:modified xsi:type="dcterms:W3CDTF">2014-07-01T23:30:42Z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TC101875483</vt:lpwstr>
  </property>
</Properties>
</file>