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7772400" cy="100584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7" pos="2448">
          <p15:clr>
            <a:srgbClr val="A4A3A4"/>
          </p15:clr>
        </p15:guide>
        <p15:guide id="8" orient="horz" pos="3168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020" autoAdjust="0"/>
  </p:normalViewPr>
  <p:slideViewPr>
    <p:cSldViewPr>
      <p:cViewPr>
        <p:scale>
          <a:sx n="100" d="100"/>
          <a:sy n="100" d="100"/>
        </p:scale>
        <p:origin x="-948" y="2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2" d="100"/>
          <a:sy n="62" d="100"/>
        </p:scale>
        <p:origin x="2838" y="72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F7403-EC80-4D20-9E33-CC9001F9A601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C95FF-7616-4293-AD79-0999046062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59455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D865C6-3E2B-405E-97C5-6DF6C5879533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163638"/>
            <a:ext cx="2428875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81513"/>
            <a:ext cx="5486400" cy="3144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0F66B4-8853-4898-9507-409060A2B9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62857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</a:t>
            </a:r>
            <a:r>
              <a:rPr lang="en-US" baseline="0" smtClean="0"/>
              <a:t> change the first sample business card, replace the content with your own. </a:t>
            </a:r>
          </a:p>
          <a:p>
            <a:endParaRPr lang="en-US" baseline="0" smtClean="0"/>
          </a:p>
          <a:p>
            <a:r>
              <a:rPr lang="en-US" baseline="0" smtClean="0"/>
              <a:t>Or, if you’d rather start from a clean slate, press the New Slide button on the Home tab to insert a new page. Now enter your text in the empty placeholders.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F66B4-8853-4898-9507-409060A2B9A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2912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siness Cards 10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835300" y="950084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/>
              <a:t>[Name]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1" hasCustomPrompt="1"/>
          </p:nvPr>
        </p:nvSpPr>
        <p:spPr>
          <a:xfrm>
            <a:off x="833568" y="1125309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[Title]</a:t>
            </a:r>
          </a:p>
        </p:txBody>
      </p:sp>
      <p:sp>
        <p:nvSpPr>
          <p:cNvPr id="112" name="Text Placeholder 31"/>
          <p:cNvSpPr>
            <a:spLocks noGrp="1"/>
          </p:cNvSpPr>
          <p:nvPr>
            <p:ph type="body" sz="quarter" idx="80" hasCustomPrompt="1"/>
          </p:nvPr>
        </p:nvSpPr>
        <p:spPr>
          <a:xfrm>
            <a:off x="833314" y="1517239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[Company]</a:t>
            </a:r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6" hasCustomPrompt="1"/>
          </p:nvPr>
        </p:nvSpPr>
        <p:spPr>
          <a:xfrm>
            <a:off x="833314" y="1666174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[Street Address, City, ST ZIP Code]</a:t>
            </a:r>
          </a:p>
        </p:txBody>
      </p:sp>
      <p:sp>
        <p:nvSpPr>
          <p:cNvPr id="148" name="Text Placeholder 27"/>
          <p:cNvSpPr>
            <a:spLocks noGrp="1"/>
          </p:cNvSpPr>
          <p:nvPr>
            <p:ph type="body" sz="quarter" idx="84" hasCustomPrompt="1"/>
          </p:nvPr>
        </p:nvSpPr>
        <p:spPr>
          <a:xfrm>
            <a:off x="833314" y="1807094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/>
              <a:t>[Web Address]</a:t>
            </a:r>
          </a:p>
        </p:txBody>
      </p:sp>
      <p:sp>
        <p:nvSpPr>
          <p:cNvPr id="125" name="Text Placeholder 23"/>
          <p:cNvSpPr>
            <a:spLocks noGrp="1"/>
          </p:cNvSpPr>
          <p:nvPr>
            <p:ph type="body" sz="quarter" idx="82" hasCustomPrompt="1"/>
          </p:nvPr>
        </p:nvSpPr>
        <p:spPr>
          <a:xfrm>
            <a:off x="833568" y="1997600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/>
              <a:t>[Telephone] | [Email]</a:t>
            </a:r>
          </a:p>
        </p:txBody>
      </p:sp>
      <p:sp>
        <p:nvSpPr>
          <p:cNvPr id="115" name="Text Placeholder 19"/>
          <p:cNvSpPr>
            <a:spLocks noGrp="1"/>
          </p:cNvSpPr>
          <p:nvPr>
            <p:ph type="body" sz="quarter" idx="85" hasCustomPrompt="1"/>
          </p:nvPr>
        </p:nvSpPr>
        <p:spPr>
          <a:xfrm>
            <a:off x="4034490" y="950084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/>
              <a:t>[Name]</a:t>
            </a:r>
          </a:p>
        </p:txBody>
      </p:sp>
      <p:sp>
        <p:nvSpPr>
          <p:cNvPr id="116" name="Text Placeholder 21"/>
          <p:cNvSpPr>
            <a:spLocks noGrp="1"/>
          </p:cNvSpPr>
          <p:nvPr>
            <p:ph type="body" sz="quarter" idx="86" hasCustomPrompt="1"/>
          </p:nvPr>
        </p:nvSpPr>
        <p:spPr>
          <a:xfrm>
            <a:off x="4032758" y="1125309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[Title]</a:t>
            </a:r>
          </a:p>
        </p:txBody>
      </p:sp>
      <p:sp>
        <p:nvSpPr>
          <p:cNvPr id="117" name="Text Placeholder 31"/>
          <p:cNvSpPr>
            <a:spLocks noGrp="1"/>
          </p:cNvSpPr>
          <p:nvPr>
            <p:ph type="body" sz="quarter" idx="87" hasCustomPrompt="1"/>
          </p:nvPr>
        </p:nvSpPr>
        <p:spPr>
          <a:xfrm>
            <a:off x="4032504" y="1517239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[Company]</a:t>
            </a:r>
          </a:p>
        </p:txBody>
      </p:sp>
      <p:sp>
        <p:nvSpPr>
          <p:cNvPr id="118" name="Text Placeholder 31"/>
          <p:cNvSpPr>
            <a:spLocks noGrp="1"/>
          </p:cNvSpPr>
          <p:nvPr>
            <p:ph type="body" sz="quarter" idx="88" hasCustomPrompt="1"/>
          </p:nvPr>
        </p:nvSpPr>
        <p:spPr>
          <a:xfrm>
            <a:off x="4032504" y="1666174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[Street Address, City, ST ZIP Code]</a:t>
            </a:r>
          </a:p>
        </p:txBody>
      </p:sp>
      <p:sp>
        <p:nvSpPr>
          <p:cNvPr id="119" name="Text Placeholder 27"/>
          <p:cNvSpPr>
            <a:spLocks noGrp="1"/>
          </p:cNvSpPr>
          <p:nvPr>
            <p:ph type="body" sz="quarter" idx="89" hasCustomPrompt="1"/>
          </p:nvPr>
        </p:nvSpPr>
        <p:spPr>
          <a:xfrm>
            <a:off x="4032504" y="1807094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/>
              <a:t>[Web Address]</a:t>
            </a:r>
          </a:p>
        </p:txBody>
      </p:sp>
      <p:sp>
        <p:nvSpPr>
          <p:cNvPr id="120" name="Text Placeholder 23"/>
          <p:cNvSpPr>
            <a:spLocks noGrp="1"/>
          </p:cNvSpPr>
          <p:nvPr>
            <p:ph type="body" sz="quarter" idx="90" hasCustomPrompt="1"/>
          </p:nvPr>
        </p:nvSpPr>
        <p:spPr>
          <a:xfrm>
            <a:off x="4032504" y="1997600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/>
              <a:t>[Telephone] | [Email]</a:t>
            </a:r>
          </a:p>
        </p:txBody>
      </p:sp>
      <p:sp>
        <p:nvSpPr>
          <p:cNvPr id="123" name="Text Placeholder 19"/>
          <p:cNvSpPr>
            <a:spLocks noGrp="1"/>
          </p:cNvSpPr>
          <p:nvPr>
            <p:ph type="body" sz="quarter" idx="92" hasCustomPrompt="1"/>
          </p:nvPr>
        </p:nvSpPr>
        <p:spPr>
          <a:xfrm>
            <a:off x="835300" y="2777399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/>
              <a:t>[Name]</a:t>
            </a:r>
          </a:p>
        </p:txBody>
      </p:sp>
      <p:sp>
        <p:nvSpPr>
          <p:cNvPr id="124" name="Text Placeholder 21"/>
          <p:cNvSpPr>
            <a:spLocks noGrp="1"/>
          </p:cNvSpPr>
          <p:nvPr>
            <p:ph type="body" sz="quarter" idx="93" hasCustomPrompt="1"/>
          </p:nvPr>
        </p:nvSpPr>
        <p:spPr>
          <a:xfrm>
            <a:off x="833568" y="2952624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[Title]</a:t>
            </a:r>
          </a:p>
        </p:txBody>
      </p:sp>
      <p:sp>
        <p:nvSpPr>
          <p:cNvPr id="126" name="Text Placeholder 31"/>
          <p:cNvSpPr>
            <a:spLocks noGrp="1"/>
          </p:cNvSpPr>
          <p:nvPr>
            <p:ph type="body" sz="quarter" idx="94" hasCustomPrompt="1"/>
          </p:nvPr>
        </p:nvSpPr>
        <p:spPr>
          <a:xfrm>
            <a:off x="833314" y="3344554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[Company]</a:t>
            </a:r>
          </a:p>
        </p:txBody>
      </p:sp>
      <p:sp>
        <p:nvSpPr>
          <p:cNvPr id="127" name="Text Placeholder 31"/>
          <p:cNvSpPr>
            <a:spLocks noGrp="1"/>
          </p:cNvSpPr>
          <p:nvPr>
            <p:ph type="body" sz="quarter" idx="95" hasCustomPrompt="1"/>
          </p:nvPr>
        </p:nvSpPr>
        <p:spPr>
          <a:xfrm>
            <a:off x="833314" y="3493489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[Street Address, City, ST ZIP Code]</a:t>
            </a:r>
          </a:p>
        </p:txBody>
      </p:sp>
      <p:sp>
        <p:nvSpPr>
          <p:cNvPr id="128" name="Text Placeholder 27"/>
          <p:cNvSpPr>
            <a:spLocks noGrp="1"/>
          </p:cNvSpPr>
          <p:nvPr>
            <p:ph type="body" sz="quarter" idx="96" hasCustomPrompt="1"/>
          </p:nvPr>
        </p:nvSpPr>
        <p:spPr>
          <a:xfrm>
            <a:off x="833314" y="3634409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/>
              <a:t>[Web Address]</a:t>
            </a:r>
          </a:p>
        </p:txBody>
      </p:sp>
      <p:sp>
        <p:nvSpPr>
          <p:cNvPr id="129" name="Text Placeholder 23"/>
          <p:cNvSpPr>
            <a:spLocks noGrp="1"/>
          </p:cNvSpPr>
          <p:nvPr>
            <p:ph type="body" sz="quarter" idx="97" hasCustomPrompt="1"/>
          </p:nvPr>
        </p:nvSpPr>
        <p:spPr>
          <a:xfrm>
            <a:off x="833568" y="3824915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/>
              <a:t>[Telephone] | [Email]</a:t>
            </a:r>
          </a:p>
        </p:txBody>
      </p:sp>
      <p:sp>
        <p:nvSpPr>
          <p:cNvPr id="132" name="Text Placeholder 19"/>
          <p:cNvSpPr>
            <a:spLocks noGrp="1"/>
          </p:cNvSpPr>
          <p:nvPr>
            <p:ph type="body" sz="quarter" idx="99" hasCustomPrompt="1"/>
          </p:nvPr>
        </p:nvSpPr>
        <p:spPr>
          <a:xfrm>
            <a:off x="4034490" y="2777399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/>
              <a:t>[Name]</a:t>
            </a:r>
          </a:p>
        </p:txBody>
      </p:sp>
      <p:sp>
        <p:nvSpPr>
          <p:cNvPr id="133" name="Text Placeholder 21"/>
          <p:cNvSpPr>
            <a:spLocks noGrp="1"/>
          </p:cNvSpPr>
          <p:nvPr>
            <p:ph type="body" sz="quarter" idx="100" hasCustomPrompt="1"/>
          </p:nvPr>
        </p:nvSpPr>
        <p:spPr>
          <a:xfrm>
            <a:off x="4032758" y="2952624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[Title]</a:t>
            </a:r>
          </a:p>
        </p:txBody>
      </p:sp>
      <p:sp>
        <p:nvSpPr>
          <p:cNvPr id="134" name="Text Placeholder 31"/>
          <p:cNvSpPr>
            <a:spLocks noGrp="1"/>
          </p:cNvSpPr>
          <p:nvPr>
            <p:ph type="body" sz="quarter" idx="101" hasCustomPrompt="1"/>
          </p:nvPr>
        </p:nvSpPr>
        <p:spPr>
          <a:xfrm>
            <a:off x="4032504" y="3344554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[Company]</a:t>
            </a:r>
          </a:p>
        </p:txBody>
      </p:sp>
      <p:sp>
        <p:nvSpPr>
          <p:cNvPr id="135" name="Text Placeholder 31"/>
          <p:cNvSpPr>
            <a:spLocks noGrp="1"/>
          </p:cNvSpPr>
          <p:nvPr>
            <p:ph type="body" sz="quarter" idx="102" hasCustomPrompt="1"/>
          </p:nvPr>
        </p:nvSpPr>
        <p:spPr>
          <a:xfrm>
            <a:off x="4032504" y="3493489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[Street Address, City, ST ZIP Code]</a:t>
            </a:r>
          </a:p>
        </p:txBody>
      </p:sp>
      <p:sp>
        <p:nvSpPr>
          <p:cNvPr id="136" name="Text Placeholder 27"/>
          <p:cNvSpPr>
            <a:spLocks noGrp="1"/>
          </p:cNvSpPr>
          <p:nvPr>
            <p:ph type="body" sz="quarter" idx="103" hasCustomPrompt="1"/>
          </p:nvPr>
        </p:nvSpPr>
        <p:spPr>
          <a:xfrm>
            <a:off x="4032504" y="3634409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/>
              <a:t>[Web Address]</a:t>
            </a:r>
          </a:p>
        </p:txBody>
      </p:sp>
      <p:sp>
        <p:nvSpPr>
          <p:cNvPr id="138" name="Text Placeholder 23"/>
          <p:cNvSpPr>
            <a:spLocks noGrp="1"/>
          </p:cNvSpPr>
          <p:nvPr>
            <p:ph type="body" sz="quarter" idx="104" hasCustomPrompt="1"/>
          </p:nvPr>
        </p:nvSpPr>
        <p:spPr>
          <a:xfrm>
            <a:off x="4032504" y="3824915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/>
              <a:t>[Telephone] | [Email]</a:t>
            </a:r>
          </a:p>
        </p:txBody>
      </p:sp>
      <p:sp>
        <p:nvSpPr>
          <p:cNvPr id="141" name="Text Placeholder 19"/>
          <p:cNvSpPr>
            <a:spLocks noGrp="1"/>
          </p:cNvSpPr>
          <p:nvPr>
            <p:ph type="body" sz="quarter" idx="106" hasCustomPrompt="1"/>
          </p:nvPr>
        </p:nvSpPr>
        <p:spPr>
          <a:xfrm>
            <a:off x="835300" y="4607178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/>
              <a:t>[Name]</a:t>
            </a:r>
          </a:p>
        </p:txBody>
      </p:sp>
      <p:sp>
        <p:nvSpPr>
          <p:cNvPr id="142" name="Text Placeholder 21"/>
          <p:cNvSpPr>
            <a:spLocks noGrp="1"/>
          </p:cNvSpPr>
          <p:nvPr>
            <p:ph type="body" sz="quarter" idx="107" hasCustomPrompt="1"/>
          </p:nvPr>
        </p:nvSpPr>
        <p:spPr>
          <a:xfrm>
            <a:off x="833568" y="4782403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[Title]</a:t>
            </a:r>
          </a:p>
        </p:txBody>
      </p:sp>
      <p:sp>
        <p:nvSpPr>
          <p:cNvPr id="143" name="Text Placeholder 31"/>
          <p:cNvSpPr>
            <a:spLocks noGrp="1"/>
          </p:cNvSpPr>
          <p:nvPr>
            <p:ph type="body" sz="quarter" idx="108" hasCustomPrompt="1"/>
          </p:nvPr>
        </p:nvSpPr>
        <p:spPr>
          <a:xfrm>
            <a:off x="833314" y="5174333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[Company]</a:t>
            </a:r>
          </a:p>
        </p:txBody>
      </p:sp>
      <p:sp>
        <p:nvSpPr>
          <p:cNvPr id="144" name="Text Placeholder 31"/>
          <p:cNvSpPr>
            <a:spLocks noGrp="1"/>
          </p:cNvSpPr>
          <p:nvPr>
            <p:ph type="body" sz="quarter" idx="109" hasCustomPrompt="1"/>
          </p:nvPr>
        </p:nvSpPr>
        <p:spPr>
          <a:xfrm>
            <a:off x="833314" y="5323268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[Street Address, City, ST ZIP Code]</a:t>
            </a:r>
          </a:p>
        </p:txBody>
      </p:sp>
      <p:sp>
        <p:nvSpPr>
          <p:cNvPr id="145" name="Text Placeholder 27"/>
          <p:cNvSpPr>
            <a:spLocks noGrp="1"/>
          </p:cNvSpPr>
          <p:nvPr>
            <p:ph type="body" sz="quarter" idx="110" hasCustomPrompt="1"/>
          </p:nvPr>
        </p:nvSpPr>
        <p:spPr>
          <a:xfrm>
            <a:off x="833314" y="5464188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/>
              <a:t>[Web Address]</a:t>
            </a:r>
          </a:p>
        </p:txBody>
      </p:sp>
      <p:sp>
        <p:nvSpPr>
          <p:cNvPr id="146" name="Text Placeholder 23"/>
          <p:cNvSpPr>
            <a:spLocks noGrp="1"/>
          </p:cNvSpPr>
          <p:nvPr>
            <p:ph type="body" sz="quarter" idx="111" hasCustomPrompt="1"/>
          </p:nvPr>
        </p:nvSpPr>
        <p:spPr>
          <a:xfrm>
            <a:off x="833568" y="5654694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/>
              <a:t>[Telephone] | [Email]</a:t>
            </a:r>
          </a:p>
        </p:txBody>
      </p:sp>
      <p:sp>
        <p:nvSpPr>
          <p:cNvPr id="150" name="Text Placeholder 19"/>
          <p:cNvSpPr>
            <a:spLocks noGrp="1"/>
          </p:cNvSpPr>
          <p:nvPr>
            <p:ph type="body" sz="quarter" idx="113" hasCustomPrompt="1"/>
          </p:nvPr>
        </p:nvSpPr>
        <p:spPr>
          <a:xfrm>
            <a:off x="4034490" y="4607178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/>
              <a:t>[Name]</a:t>
            </a:r>
          </a:p>
        </p:txBody>
      </p:sp>
      <p:sp>
        <p:nvSpPr>
          <p:cNvPr id="151" name="Text Placeholder 21"/>
          <p:cNvSpPr>
            <a:spLocks noGrp="1"/>
          </p:cNvSpPr>
          <p:nvPr>
            <p:ph type="body" sz="quarter" idx="114" hasCustomPrompt="1"/>
          </p:nvPr>
        </p:nvSpPr>
        <p:spPr>
          <a:xfrm>
            <a:off x="4032758" y="4782403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[Title]</a:t>
            </a:r>
          </a:p>
        </p:txBody>
      </p:sp>
      <p:sp>
        <p:nvSpPr>
          <p:cNvPr id="152" name="Text Placeholder 31"/>
          <p:cNvSpPr>
            <a:spLocks noGrp="1"/>
          </p:cNvSpPr>
          <p:nvPr>
            <p:ph type="body" sz="quarter" idx="115" hasCustomPrompt="1"/>
          </p:nvPr>
        </p:nvSpPr>
        <p:spPr>
          <a:xfrm>
            <a:off x="4032504" y="5174333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[Company]</a:t>
            </a:r>
          </a:p>
        </p:txBody>
      </p:sp>
      <p:sp>
        <p:nvSpPr>
          <p:cNvPr id="153" name="Text Placeholder 31"/>
          <p:cNvSpPr>
            <a:spLocks noGrp="1"/>
          </p:cNvSpPr>
          <p:nvPr>
            <p:ph type="body" sz="quarter" idx="116" hasCustomPrompt="1"/>
          </p:nvPr>
        </p:nvSpPr>
        <p:spPr>
          <a:xfrm>
            <a:off x="4032504" y="5323268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[Street Address, City, ST ZIP Code]</a:t>
            </a:r>
          </a:p>
        </p:txBody>
      </p:sp>
      <p:sp>
        <p:nvSpPr>
          <p:cNvPr id="154" name="Text Placeholder 27"/>
          <p:cNvSpPr>
            <a:spLocks noGrp="1"/>
          </p:cNvSpPr>
          <p:nvPr>
            <p:ph type="body" sz="quarter" idx="117" hasCustomPrompt="1"/>
          </p:nvPr>
        </p:nvSpPr>
        <p:spPr>
          <a:xfrm>
            <a:off x="4032504" y="5464188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/>
              <a:t>[Web Address]</a:t>
            </a:r>
          </a:p>
        </p:txBody>
      </p:sp>
      <p:sp>
        <p:nvSpPr>
          <p:cNvPr id="155" name="Text Placeholder 23"/>
          <p:cNvSpPr>
            <a:spLocks noGrp="1"/>
          </p:cNvSpPr>
          <p:nvPr>
            <p:ph type="body" sz="quarter" idx="118" hasCustomPrompt="1"/>
          </p:nvPr>
        </p:nvSpPr>
        <p:spPr>
          <a:xfrm>
            <a:off x="4032504" y="5654694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/>
              <a:t>[Telephone] | [Email]</a:t>
            </a:r>
          </a:p>
        </p:txBody>
      </p:sp>
      <p:sp>
        <p:nvSpPr>
          <p:cNvPr id="158" name="Text Placeholder 19"/>
          <p:cNvSpPr>
            <a:spLocks noGrp="1"/>
          </p:cNvSpPr>
          <p:nvPr>
            <p:ph type="body" sz="quarter" idx="120" hasCustomPrompt="1"/>
          </p:nvPr>
        </p:nvSpPr>
        <p:spPr>
          <a:xfrm>
            <a:off x="835300" y="6436923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/>
              <a:t>[Name]</a:t>
            </a:r>
          </a:p>
        </p:txBody>
      </p:sp>
      <p:sp>
        <p:nvSpPr>
          <p:cNvPr id="159" name="Text Placeholder 21"/>
          <p:cNvSpPr>
            <a:spLocks noGrp="1"/>
          </p:cNvSpPr>
          <p:nvPr>
            <p:ph type="body" sz="quarter" idx="121" hasCustomPrompt="1"/>
          </p:nvPr>
        </p:nvSpPr>
        <p:spPr>
          <a:xfrm>
            <a:off x="833568" y="6612148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[Title]</a:t>
            </a:r>
          </a:p>
        </p:txBody>
      </p:sp>
      <p:sp>
        <p:nvSpPr>
          <p:cNvPr id="160" name="Text Placeholder 31"/>
          <p:cNvSpPr>
            <a:spLocks noGrp="1"/>
          </p:cNvSpPr>
          <p:nvPr>
            <p:ph type="body" sz="quarter" idx="122" hasCustomPrompt="1"/>
          </p:nvPr>
        </p:nvSpPr>
        <p:spPr>
          <a:xfrm>
            <a:off x="833314" y="7004078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[Company]</a:t>
            </a:r>
          </a:p>
        </p:txBody>
      </p:sp>
      <p:sp>
        <p:nvSpPr>
          <p:cNvPr id="161" name="Text Placeholder 31"/>
          <p:cNvSpPr>
            <a:spLocks noGrp="1"/>
          </p:cNvSpPr>
          <p:nvPr>
            <p:ph type="body" sz="quarter" idx="123" hasCustomPrompt="1"/>
          </p:nvPr>
        </p:nvSpPr>
        <p:spPr>
          <a:xfrm>
            <a:off x="833314" y="7153013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[Street Address, City, ST ZIP Code]</a:t>
            </a:r>
          </a:p>
        </p:txBody>
      </p:sp>
      <p:sp>
        <p:nvSpPr>
          <p:cNvPr id="162" name="Text Placeholder 27"/>
          <p:cNvSpPr>
            <a:spLocks noGrp="1"/>
          </p:cNvSpPr>
          <p:nvPr>
            <p:ph type="body" sz="quarter" idx="124" hasCustomPrompt="1"/>
          </p:nvPr>
        </p:nvSpPr>
        <p:spPr>
          <a:xfrm>
            <a:off x="833314" y="7293933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/>
              <a:t>[Web Address]</a:t>
            </a:r>
          </a:p>
        </p:txBody>
      </p:sp>
      <p:sp>
        <p:nvSpPr>
          <p:cNvPr id="163" name="Text Placeholder 23"/>
          <p:cNvSpPr>
            <a:spLocks noGrp="1"/>
          </p:cNvSpPr>
          <p:nvPr>
            <p:ph type="body" sz="quarter" idx="125" hasCustomPrompt="1"/>
          </p:nvPr>
        </p:nvSpPr>
        <p:spPr>
          <a:xfrm>
            <a:off x="833568" y="7484439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/>
              <a:t>[Telephone] | [Email]</a:t>
            </a:r>
          </a:p>
        </p:txBody>
      </p:sp>
      <p:sp>
        <p:nvSpPr>
          <p:cNvPr id="166" name="Text Placeholder 19"/>
          <p:cNvSpPr>
            <a:spLocks noGrp="1"/>
          </p:cNvSpPr>
          <p:nvPr>
            <p:ph type="body" sz="quarter" idx="127" hasCustomPrompt="1"/>
          </p:nvPr>
        </p:nvSpPr>
        <p:spPr>
          <a:xfrm>
            <a:off x="4034490" y="6436923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/>
              <a:t>[Name]</a:t>
            </a:r>
          </a:p>
        </p:txBody>
      </p:sp>
      <p:sp>
        <p:nvSpPr>
          <p:cNvPr id="167" name="Text Placeholder 21"/>
          <p:cNvSpPr>
            <a:spLocks noGrp="1"/>
          </p:cNvSpPr>
          <p:nvPr>
            <p:ph type="body" sz="quarter" idx="128" hasCustomPrompt="1"/>
          </p:nvPr>
        </p:nvSpPr>
        <p:spPr>
          <a:xfrm>
            <a:off x="4032758" y="6612148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[Title]</a:t>
            </a:r>
          </a:p>
        </p:txBody>
      </p:sp>
      <p:sp>
        <p:nvSpPr>
          <p:cNvPr id="168" name="Text Placeholder 31"/>
          <p:cNvSpPr>
            <a:spLocks noGrp="1"/>
          </p:cNvSpPr>
          <p:nvPr>
            <p:ph type="body" sz="quarter" idx="129" hasCustomPrompt="1"/>
          </p:nvPr>
        </p:nvSpPr>
        <p:spPr>
          <a:xfrm>
            <a:off x="4032504" y="7004078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[Company]</a:t>
            </a:r>
          </a:p>
        </p:txBody>
      </p:sp>
      <p:sp>
        <p:nvSpPr>
          <p:cNvPr id="210" name="Text Placeholder 31"/>
          <p:cNvSpPr>
            <a:spLocks noGrp="1"/>
          </p:cNvSpPr>
          <p:nvPr>
            <p:ph type="body" sz="quarter" idx="130" hasCustomPrompt="1"/>
          </p:nvPr>
        </p:nvSpPr>
        <p:spPr>
          <a:xfrm>
            <a:off x="4032504" y="7153013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[Street Address, City, ST ZIP Code]</a:t>
            </a:r>
          </a:p>
        </p:txBody>
      </p:sp>
      <p:sp>
        <p:nvSpPr>
          <p:cNvPr id="211" name="Text Placeholder 27"/>
          <p:cNvSpPr>
            <a:spLocks noGrp="1"/>
          </p:cNvSpPr>
          <p:nvPr>
            <p:ph type="body" sz="quarter" idx="131" hasCustomPrompt="1"/>
          </p:nvPr>
        </p:nvSpPr>
        <p:spPr>
          <a:xfrm>
            <a:off x="4032504" y="7293933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/>
              <a:t>[Web Address]</a:t>
            </a:r>
          </a:p>
        </p:txBody>
      </p:sp>
      <p:sp>
        <p:nvSpPr>
          <p:cNvPr id="212" name="Text Placeholder 23"/>
          <p:cNvSpPr>
            <a:spLocks noGrp="1"/>
          </p:cNvSpPr>
          <p:nvPr>
            <p:ph type="body" sz="quarter" idx="132" hasCustomPrompt="1"/>
          </p:nvPr>
        </p:nvSpPr>
        <p:spPr>
          <a:xfrm>
            <a:off x="4032504" y="7484439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/>
              <a:t>[Telephone] | [Email]</a:t>
            </a:r>
          </a:p>
        </p:txBody>
      </p:sp>
      <p:sp>
        <p:nvSpPr>
          <p:cNvPr id="215" name="Text Placeholder 19"/>
          <p:cNvSpPr>
            <a:spLocks noGrp="1"/>
          </p:cNvSpPr>
          <p:nvPr>
            <p:ph type="body" sz="quarter" idx="134" hasCustomPrompt="1"/>
          </p:nvPr>
        </p:nvSpPr>
        <p:spPr>
          <a:xfrm>
            <a:off x="835300" y="8264104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/>
              <a:t>[Name]</a:t>
            </a:r>
          </a:p>
        </p:txBody>
      </p:sp>
      <p:sp>
        <p:nvSpPr>
          <p:cNvPr id="216" name="Text Placeholder 21"/>
          <p:cNvSpPr>
            <a:spLocks noGrp="1"/>
          </p:cNvSpPr>
          <p:nvPr>
            <p:ph type="body" sz="quarter" idx="135" hasCustomPrompt="1"/>
          </p:nvPr>
        </p:nvSpPr>
        <p:spPr>
          <a:xfrm>
            <a:off x="833568" y="8439329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[Title]</a:t>
            </a:r>
          </a:p>
        </p:txBody>
      </p:sp>
      <p:sp>
        <p:nvSpPr>
          <p:cNvPr id="217" name="Text Placeholder 31"/>
          <p:cNvSpPr>
            <a:spLocks noGrp="1"/>
          </p:cNvSpPr>
          <p:nvPr>
            <p:ph type="body" sz="quarter" idx="136" hasCustomPrompt="1"/>
          </p:nvPr>
        </p:nvSpPr>
        <p:spPr>
          <a:xfrm>
            <a:off x="833314" y="8831259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[Company]</a:t>
            </a:r>
          </a:p>
        </p:txBody>
      </p:sp>
      <p:sp>
        <p:nvSpPr>
          <p:cNvPr id="218" name="Text Placeholder 31"/>
          <p:cNvSpPr>
            <a:spLocks noGrp="1"/>
          </p:cNvSpPr>
          <p:nvPr>
            <p:ph type="body" sz="quarter" idx="137" hasCustomPrompt="1"/>
          </p:nvPr>
        </p:nvSpPr>
        <p:spPr>
          <a:xfrm>
            <a:off x="833314" y="8980194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[Street Address, City, ST ZIP Code]</a:t>
            </a:r>
          </a:p>
        </p:txBody>
      </p:sp>
      <p:sp>
        <p:nvSpPr>
          <p:cNvPr id="219" name="Text Placeholder 27"/>
          <p:cNvSpPr>
            <a:spLocks noGrp="1"/>
          </p:cNvSpPr>
          <p:nvPr>
            <p:ph type="body" sz="quarter" idx="138" hasCustomPrompt="1"/>
          </p:nvPr>
        </p:nvSpPr>
        <p:spPr>
          <a:xfrm>
            <a:off x="833314" y="9121114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/>
              <a:t>[Web Address]</a:t>
            </a:r>
          </a:p>
        </p:txBody>
      </p:sp>
      <p:sp>
        <p:nvSpPr>
          <p:cNvPr id="220" name="Text Placeholder 23"/>
          <p:cNvSpPr>
            <a:spLocks noGrp="1"/>
          </p:cNvSpPr>
          <p:nvPr>
            <p:ph type="body" sz="quarter" idx="139" hasCustomPrompt="1"/>
          </p:nvPr>
        </p:nvSpPr>
        <p:spPr>
          <a:xfrm>
            <a:off x="833568" y="9311620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/>
              <a:t>[Telephone] | [Email]</a:t>
            </a:r>
          </a:p>
        </p:txBody>
      </p:sp>
      <p:sp>
        <p:nvSpPr>
          <p:cNvPr id="223" name="Text Placeholder 19"/>
          <p:cNvSpPr>
            <a:spLocks noGrp="1"/>
          </p:cNvSpPr>
          <p:nvPr>
            <p:ph type="body" sz="quarter" idx="141" hasCustomPrompt="1"/>
          </p:nvPr>
        </p:nvSpPr>
        <p:spPr>
          <a:xfrm>
            <a:off x="4034490" y="8264104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/>
              <a:t>[Name]</a:t>
            </a:r>
          </a:p>
        </p:txBody>
      </p:sp>
      <p:sp>
        <p:nvSpPr>
          <p:cNvPr id="224" name="Text Placeholder 21"/>
          <p:cNvSpPr>
            <a:spLocks noGrp="1"/>
          </p:cNvSpPr>
          <p:nvPr>
            <p:ph type="body" sz="quarter" idx="142" hasCustomPrompt="1"/>
          </p:nvPr>
        </p:nvSpPr>
        <p:spPr>
          <a:xfrm>
            <a:off x="4032758" y="8439329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[Title]</a:t>
            </a:r>
          </a:p>
        </p:txBody>
      </p:sp>
      <p:sp>
        <p:nvSpPr>
          <p:cNvPr id="225" name="Text Placeholder 31"/>
          <p:cNvSpPr>
            <a:spLocks noGrp="1"/>
          </p:cNvSpPr>
          <p:nvPr>
            <p:ph type="body" sz="quarter" idx="143" hasCustomPrompt="1"/>
          </p:nvPr>
        </p:nvSpPr>
        <p:spPr>
          <a:xfrm>
            <a:off x="4032504" y="8831259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[Company]</a:t>
            </a:r>
          </a:p>
        </p:txBody>
      </p:sp>
      <p:sp>
        <p:nvSpPr>
          <p:cNvPr id="226" name="Text Placeholder 31"/>
          <p:cNvSpPr>
            <a:spLocks noGrp="1"/>
          </p:cNvSpPr>
          <p:nvPr>
            <p:ph type="body" sz="quarter" idx="144" hasCustomPrompt="1"/>
          </p:nvPr>
        </p:nvSpPr>
        <p:spPr>
          <a:xfrm>
            <a:off x="4032504" y="8980194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/>
              <a:t>[Street Address, City, ST ZIP Code]</a:t>
            </a:r>
          </a:p>
        </p:txBody>
      </p:sp>
      <p:sp>
        <p:nvSpPr>
          <p:cNvPr id="227" name="Text Placeholder 27"/>
          <p:cNvSpPr>
            <a:spLocks noGrp="1"/>
          </p:cNvSpPr>
          <p:nvPr>
            <p:ph type="body" sz="quarter" idx="145" hasCustomPrompt="1"/>
          </p:nvPr>
        </p:nvSpPr>
        <p:spPr>
          <a:xfrm>
            <a:off x="4032504" y="9121114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/>
              <a:t>[Web Address]</a:t>
            </a:r>
          </a:p>
        </p:txBody>
      </p:sp>
      <p:sp>
        <p:nvSpPr>
          <p:cNvPr id="228" name="Text Placeholder 23"/>
          <p:cNvSpPr>
            <a:spLocks noGrp="1"/>
          </p:cNvSpPr>
          <p:nvPr>
            <p:ph type="body" sz="quarter" idx="146" hasCustomPrompt="1"/>
          </p:nvPr>
        </p:nvSpPr>
        <p:spPr>
          <a:xfrm>
            <a:off x="4032504" y="9311620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/>
              <a:t>[Telephone] | [Email]</a:t>
            </a:r>
          </a:p>
        </p:txBody>
      </p:sp>
    </p:spTree>
    <p:extLst>
      <p:ext uri="{BB962C8B-B14F-4D97-AF65-F5344CB8AC3E}">
        <p14:creationId xmlns="" xmlns:p14="http://schemas.microsoft.com/office/powerpoint/2010/main" val="1332565050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="" xmlns:p15="http://schemas.microsoft.com/office/powerpoint/2012/main">
        <p15:guide id="4" orient="horz" pos="2592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4896" userDrawn="1">
          <p15:clr>
            <a:srgbClr val="FBAE40"/>
          </p15:clr>
        </p15:guide>
        <p15:guide id="9" orient="horz" pos="604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business card grid" hidden="1"/>
          <p:cNvGrpSpPr/>
          <p:nvPr userDrawn="1"/>
        </p:nvGrpSpPr>
        <p:grpSpPr>
          <a:xfrm>
            <a:off x="685800" y="452618"/>
            <a:ext cx="6400800" cy="9148542"/>
            <a:chOff x="685800" y="452618"/>
            <a:chExt cx="6400800" cy="9148542"/>
          </a:xfrm>
        </p:grpSpPr>
        <p:sp>
          <p:nvSpPr>
            <p:cNvPr id="9" name="Rectangle 8"/>
            <p:cNvSpPr/>
            <p:nvPr userDrawn="1"/>
          </p:nvSpPr>
          <p:spPr>
            <a:xfrm>
              <a:off x="6858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38862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858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38862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6858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8862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858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38862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858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38862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 hidden="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/>
              <a:t>Click to edit Master title style</a:t>
            </a:r>
            <a:endParaRPr lang="en-GB"/>
          </a:p>
        </p:txBody>
      </p:sp>
      <p:sp>
        <p:nvSpPr>
          <p:cNvPr id="3" name="Text Placeholder 2" hidden="1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  <a:endParaRPr lang="en-GB"/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9D2A2-FC5D-4E38-84C4-91BB2860F0FC}" type="datetimeFigureOut">
              <a:rPr lang="en-US"/>
              <a:pPr/>
              <a:t>6/23/2014</a:t>
            </a:fld>
            <a:endParaRPr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CF1AC-24A7-42A4-9FAC-3CE63B9FFA68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473171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2448" userDrawn="1">
          <p15:clr>
            <a:srgbClr val="F26B43"/>
          </p15:clr>
        </p15:guide>
        <p15:guide id="2" pos="432" userDrawn="1">
          <p15:clr>
            <a:srgbClr val="F26B43"/>
          </p15:clr>
        </p15:guide>
        <p15:guide id="3" pos="4464" userDrawn="1">
          <p15:clr>
            <a:srgbClr val="F26B43"/>
          </p15:clr>
        </p15:guide>
        <p15:guide id="4" orient="horz" pos="288" userDrawn="1">
          <p15:clr>
            <a:srgbClr val="F26B43"/>
          </p15:clr>
        </p15:guide>
        <p15:guide id="5" orient="horz" pos="1440" userDrawn="1">
          <p15:clr>
            <a:srgbClr val="F26B43"/>
          </p15:clr>
        </p15:guide>
        <p15:guide id="6" orient="horz" pos="2592" userDrawn="1">
          <p15:clr>
            <a:srgbClr val="F26B43"/>
          </p15:clr>
        </p15:guide>
        <p15:guide id="7" orient="horz" pos="3744" userDrawn="1">
          <p15:clr>
            <a:srgbClr val="F26B43"/>
          </p15:clr>
        </p15:guide>
        <p15:guide id="8" orient="horz" pos="4896" userDrawn="1">
          <p15:clr>
            <a:srgbClr val="F26B43"/>
          </p15:clr>
        </p15:guide>
        <p15:guide id="9" orient="horz" pos="60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 Placeholder 8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Donald j. phillips</a:t>
            </a:r>
            <a:endParaRPr lang="en-US" dirty="0"/>
          </a:p>
        </p:txBody>
      </p:sp>
      <p:sp>
        <p:nvSpPr>
          <p:cNvPr id="90" name="Text Placeholder 8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mtClean="0"/>
              <a:t>Vice President</a:t>
            </a:r>
            <a:endParaRPr lang="en-US" dirty="0"/>
          </a:p>
        </p:txBody>
      </p:sp>
      <p:sp>
        <p:nvSpPr>
          <p:cNvPr id="92" name="Text Placeholder 91"/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r>
              <a:rPr lang="en-US" dirty="0" smtClean="0"/>
              <a:t>My Small Business Name</a:t>
            </a:r>
            <a:endParaRPr lang="en-US" dirty="0"/>
          </a:p>
        </p:txBody>
      </p:sp>
      <p:sp>
        <p:nvSpPr>
          <p:cNvPr id="91" name="Text Placeholder 9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1234 First Street  | </a:t>
            </a:r>
            <a:r>
              <a:rPr lang="en-US" dirty="0" smtClean="0"/>
              <a:t>Orlando, FL </a:t>
            </a:r>
            <a:r>
              <a:rPr lang="en-US" dirty="0" smtClean="0"/>
              <a:t>98052</a:t>
            </a:r>
            <a:endParaRPr lang="en-US" dirty="0"/>
          </a:p>
        </p:txBody>
      </p:sp>
      <p:sp>
        <p:nvSpPr>
          <p:cNvPr id="95" name="Text Placeholder 94"/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r>
              <a:rPr lang="en-US" dirty="0" smtClean="0"/>
              <a:t>www.PSGbusiness.com</a:t>
            </a:r>
            <a:endParaRPr lang="en-US" dirty="0"/>
          </a:p>
        </p:txBody>
      </p:sp>
      <p:sp>
        <p:nvSpPr>
          <p:cNvPr id="93" name="Text Placeholder 92"/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r>
              <a:rPr lang="en-US" dirty="0" smtClean="0"/>
              <a:t>386</a:t>
            </a:r>
            <a:r>
              <a:rPr lang="en-US" dirty="0" smtClean="0"/>
              <a:t>.555.0150 </a:t>
            </a:r>
            <a:r>
              <a:rPr lang="en-US" dirty="0" smtClean="0"/>
              <a:t>| </a:t>
            </a:r>
            <a:r>
              <a:rPr lang="en-US" dirty="0" smtClean="0"/>
              <a:t>dphillips@psgbusiness.com</a:t>
            </a:r>
            <a:endParaRPr lang="en-US" dirty="0"/>
          </a:p>
        </p:txBody>
      </p:sp>
      <p:sp>
        <p:nvSpPr>
          <p:cNvPr id="66" name="Text Placeholder 65"/>
          <p:cNvSpPr>
            <a:spLocks noGrp="1"/>
          </p:cNvSpPr>
          <p:nvPr>
            <p:ph type="body" sz="quarter" idx="8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8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8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8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0" name="Text Placeholder 69"/>
          <p:cNvSpPr>
            <a:spLocks noGrp="1"/>
          </p:cNvSpPr>
          <p:nvPr>
            <p:ph type="body" sz="quarter" idx="8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1" name="Text Placeholder 70"/>
          <p:cNvSpPr>
            <a:spLocks noGrp="1"/>
          </p:cNvSpPr>
          <p:nvPr>
            <p:ph type="body" sz="quarter" idx="9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2" name="Text Placeholder 71"/>
          <p:cNvSpPr>
            <a:spLocks noGrp="1"/>
          </p:cNvSpPr>
          <p:nvPr>
            <p:ph type="body" sz="quarter" idx="9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3" name="Text Placeholder 72"/>
          <p:cNvSpPr>
            <a:spLocks noGrp="1"/>
          </p:cNvSpPr>
          <p:nvPr>
            <p:ph type="body" sz="quarter" idx="9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4" name="Text Placeholder 73"/>
          <p:cNvSpPr>
            <a:spLocks noGrp="1"/>
          </p:cNvSpPr>
          <p:nvPr>
            <p:ph type="body" sz="quarter" idx="9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5" name="Text Placeholder 74"/>
          <p:cNvSpPr>
            <a:spLocks noGrp="1"/>
          </p:cNvSpPr>
          <p:nvPr>
            <p:ph type="body" sz="quarter" idx="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6" name="Text Placeholder 75"/>
          <p:cNvSpPr>
            <a:spLocks noGrp="1"/>
          </p:cNvSpPr>
          <p:nvPr>
            <p:ph type="body" sz="quarter" idx="9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9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0" name="Text Placeholder 79"/>
          <p:cNvSpPr>
            <a:spLocks noGrp="1"/>
          </p:cNvSpPr>
          <p:nvPr>
            <p:ph type="body" sz="quarter" idx="9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" name="Text Placeholder 80"/>
          <p:cNvSpPr>
            <a:spLocks noGrp="1"/>
          </p:cNvSpPr>
          <p:nvPr>
            <p:ph type="body" sz="quarter" idx="10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2" name="Text Placeholder 81"/>
          <p:cNvSpPr>
            <a:spLocks noGrp="1"/>
          </p:cNvSpPr>
          <p:nvPr>
            <p:ph type="body" sz="quarter" idx="10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3" name="Text Placeholder 82"/>
          <p:cNvSpPr>
            <a:spLocks noGrp="1"/>
          </p:cNvSpPr>
          <p:nvPr>
            <p:ph type="body" sz="quarter" idx="10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4" name="Text Placeholder 83"/>
          <p:cNvSpPr>
            <a:spLocks noGrp="1"/>
          </p:cNvSpPr>
          <p:nvPr>
            <p:ph type="body" sz="quarter" idx="10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5" name="Text Placeholder 84"/>
          <p:cNvSpPr>
            <a:spLocks noGrp="1"/>
          </p:cNvSpPr>
          <p:nvPr>
            <p:ph type="body" sz="quarter" idx="10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6" name="Text Placeholder 85"/>
          <p:cNvSpPr>
            <a:spLocks noGrp="1"/>
          </p:cNvSpPr>
          <p:nvPr>
            <p:ph type="body" sz="quarter" idx="10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7" name="Text Placeholder 86"/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8" name="Text Placeholder 87"/>
          <p:cNvSpPr>
            <a:spLocks noGrp="1"/>
          </p:cNvSpPr>
          <p:nvPr>
            <p:ph type="body" sz="quarter" idx="10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8" name="Text Placeholder 287"/>
          <p:cNvSpPr>
            <a:spLocks noGrp="1"/>
          </p:cNvSpPr>
          <p:nvPr>
            <p:ph type="body" sz="quarter" idx="10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9" name="Text Placeholder 288"/>
          <p:cNvSpPr>
            <a:spLocks noGrp="1"/>
          </p:cNvSpPr>
          <p:nvPr>
            <p:ph type="body" sz="quarter" idx="1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0" name="Text Placeholder 289"/>
          <p:cNvSpPr>
            <a:spLocks noGrp="1"/>
          </p:cNvSpPr>
          <p:nvPr>
            <p:ph type="body" sz="quarter" idx="1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1" name="Text Placeholder 290"/>
          <p:cNvSpPr>
            <a:spLocks noGrp="1"/>
          </p:cNvSpPr>
          <p:nvPr>
            <p:ph type="body" sz="quarter" idx="1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2" name="Text Placeholder 291"/>
          <p:cNvSpPr>
            <a:spLocks noGrp="1"/>
          </p:cNvSpPr>
          <p:nvPr>
            <p:ph type="body" sz="quarter" idx="1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3" name="Text Placeholder 292"/>
          <p:cNvSpPr>
            <a:spLocks noGrp="1"/>
          </p:cNvSpPr>
          <p:nvPr>
            <p:ph type="body" sz="quarter" idx="1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4" name="Text Placeholder 293"/>
          <p:cNvSpPr>
            <a:spLocks noGrp="1"/>
          </p:cNvSpPr>
          <p:nvPr>
            <p:ph type="body" sz="quarter" idx="1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5" name="Text Placeholder 294"/>
          <p:cNvSpPr>
            <a:spLocks noGrp="1"/>
          </p:cNvSpPr>
          <p:nvPr>
            <p:ph type="body" sz="quarter" idx="1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6" name="Text Placeholder 295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7" name="Text Placeholder 296"/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8" name="Text Placeholder 297"/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9" name="Text Placeholder 298"/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0" name="Text Placeholder 299"/>
          <p:cNvSpPr>
            <a:spLocks noGrp="1"/>
          </p:cNvSpPr>
          <p:nvPr>
            <p:ph type="body" sz="quarter" idx="1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1" name="Text Placeholder 300"/>
          <p:cNvSpPr>
            <a:spLocks noGrp="1"/>
          </p:cNvSpPr>
          <p:nvPr>
            <p:ph type="body" sz="quarter" idx="1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2" name="Text Placeholder 301"/>
          <p:cNvSpPr>
            <a:spLocks noGrp="1"/>
          </p:cNvSpPr>
          <p:nvPr>
            <p:ph type="body" sz="quarter" idx="1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3" name="Text Placeholder 302"/>
          <p:cNvSpPr>
            <a:spLocks noGrp="1"/>
          </p:cNvSpPr>
          <p:nvPr>
            <p:ph type="body" sz="quarter" idx="1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4" name="Text Placeholder 303"/>
          <p:cNvSpPr>
            <a:spLocks noGrp="1"/>
          </p:cNvSpPr>
          <p:nvPr>
            <p:ph type="body" sz="quarter" idx="1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5" name="Text Placeholder 304"/>
          <p:cNvSpPr>
            <a:spLocks noGrp="1"/>
          </p:cNvSpPr>
          <p:nvPr>
            <p:ph type="body" sz="quarter" idx="1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6" name="Text Placeholder 305"/>
          <p:cNvSpPr>
            <a:spLocks noGrp="1"/>
          </p:cNvSpPr>
          <p:nvPr>
            <p:ph type="body" sz="quarter" idx="1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" name="Text Placeholder 306"/>
          <p:cNvSpPr>
            <a:spLocks noGrp="1"/>
          </p:cNvSpPr>
          <p:nvPr>
            <p:ph type="body" sz="quarter" idx="1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8" name="Text Placeholder 307"/>
          <p:cNvSpPr>
            <a:spLocks noGrp="1"/>
          </p:cNvSpPr>
          <p:nvPr>
            <p:ph type="body" sz="quarter" idx="1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9" name="Text Placeholder 308"/>
          <p:cNvSpPr>
            <a:spLocks noGrp="1"/>
          </p:cNvSpPr>
          <p:nvPr>
            <p:ph type="body" sz="quarter" idx="1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0" name="Text Placeholder 309"/>
          <p:cNvSpPr>
            <a:spLocks noGrp="1"/>
          </p:cNvSpPr>
          <p:nvPr>
            <p:ph type="body" sz="quarter" idx="1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1" name="Text Placeholder 310"/>
          <p:cNvSpPr>
            <a:spLocks noGrp="1"/>
          </p:cNvSpPr>
          <p:nvPr>
            <p:ph type="body" sz="quarter" idx="1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2" name="Text Placeholder 311"/>
          <p:cNvSpPr>
            <a:spLocks noGrp="1"/>
          </p:cNvSpPr>
          <p:nvPr>
            <p:ph type="body" sz="quarter" idx="1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3" name="Text Placeholder 312"/>
          <p:cNvSpPr>
            <a:spLocks noGrp="1"/>
          </p:cNvSpPr>
          <p:nvPr>
            <p:ph type="body" sz="quarter" idx="1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4" name="Text Placeholder 313"/>
          <p:cNvSpPr>
            <a:spLocks noGrp="1"/>
          </p:cNvSpPr>
          <p:nvPr>
            <p:ph type="body" sz="quarter" idx="1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5" name="Text Placeholder 314"/>
          <p:cNvSpPr>
            <a:spLocks noGrp="1"/>
          </p:cNvSpPr>
          <p:nvPr>
            <p:ph type="body" sz="quarter" idx="1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6" name="Text Placeholder 315"/>
          <p:cNvSpPr>
            <a:spLocks noGrp="1"/>
          </p:cNvSpPr>
          <p:nvPr>
            <p:ph type="body" sz="quarter" idx="1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7" name="Text Placeholder 316"/>
          <p:cNvSpPr>
            <a:spLocks noGrp="1"/>
          </p:cNvSpPr>
          <p:nvPr>
            <p:ph type="body" sz="quarter" idx="1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8" name="Text Placeholder 317"/>
          <p:cNvSpPr>
            <a:spLocks noGrp="1"/>
          </p:cNvSpPr>
          <p:nvPr>
            <p:ph type="body" sz="quarter" idx="1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9" name="Text Placeholder 318"/>
          <p:cNvSpPr>
            <a:spLocks noGrp="1"/>
          </p:cNvSpPr>
          <p:nvPr>
            <p:ph type="body" sz="quarter" idx="1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0" name="Text Placeholder 319"/>
          <p:cNvSpPr>
            <a:spLocks noGrp="1"/>
          </p:cNvSpPr>
          <p:nvPr>
            <p:ph type="body" sz="quarter" idx="14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5550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siness Card No Logo Name UC">
  <a:themeElements>
    <a:clrScheme name="Business Cards 2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027F71"/>
      </a:accent2>
      <a:accent3>
        <a:srgbClr val="184A94"/>
      </a:accent3>
      <a:accent4>
        <a:srgbClr val="942828"/>
      </a:accent4>
      <a:accent5>
        <a:srgbClr val="57432F"/>
      </a:accent5>
      <a:accent6>
        <a:srgbClr val="3C2E20"/>
      </a:accent6>
      <a:hlink>
        <a:srgbClr val="527594"/>
      </a:hlink>
      <a:folHlink>
        <a:srgbClr val="953735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usiness Cards 2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027F71"/>
      </a:accent2>
      <a:accent3>
        <a:srgbClr val="184A94"/>
      </a:accent3>
      <a:accent4>
        <a:srgbClr val="942828"/>
      </a:accent4>
      <a:accent5>
        <a:srgbClr val="57432F"/>
      </a:accent5>
      <a:accent6>
        <a:srgbClr val="3C2E20"/>
      </a:accent6>
      <a:hlink>
        <a:srgbClr val="527594"/>
      </a:hlink>
      <a:folHlink>
        <a:srgbClr val="953735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usiness Cards 2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027F71"/>
      </a:accent2>
      <a:accent3>
        <a:srgbClr val="184A94"/>
      </a:accent3>
      <a:accent4>
        <a:srgbClr val="942828"/>
      </a:accent4>
      <a:accent5>
        <a:srgbClr val="57432F"/>
      </a:accent5>
      <a:accent6>
        <a:srgbClr val="3C2E20"/>
      </a:accent6>
      <a:hlink>
        <a:srgbClr val="527594"/>
      </a:hlink>
      <a:folHlink>
        <a:srgbClr val="953735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AFEAB1A-331C-4CAD-8F8E-1BCA59D1FD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EAD7AB-7D31-400B-816E-31E59C1049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E7FD685-13B1-4A7C-81A4-A4D4AA7B211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Business Card No Logo Name UC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2013-07-31T14:30:36Z</dcterms:created>
  <dcterms:modified xsi:type="dcterms:W3CDTF">2014-06-23T12:40:56Z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