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33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72" autoAdjust="0"/>
    <p:restoredTop sz="94660"/>
  </p:normalViewPr>
  <p:slideViewPr>
    <p:cSldViewPr>
      <p:cViewPr varScale="1">
        <p:scale>
          <a:sx n="73" d="100"/>
          <a:sy n="73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0" d="100"/>
          <a:sy n="30" d="100"/>
        </p:scale>
        <p:origin x="-1182" y="-90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DB3166D7-A1B7-4108-A111-9F711FD89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F8D9DC23-2A30-49BB-AF6D-EF34E3ED3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086C09E-863D-4E45-868E-D7E5A538B957}" type="slidenum">
              <a:rPr lang="en-US"/>
              <a:pPr/>
              <a:t>12</a:t>
            </a:fld>
            <a:endParaRPr 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33800" y="2135188"/>
            <a:ext cx="5181600" cy="1827212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33800" y="4038600"/>
            <a:ext cx="5176838" cy="10668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8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800" smtClean="0"/>
            </a:lvl1pPr>
          </a:lstStyle>
          <a:p>
            <a:pPr>
              <a:defRPr/>
            </a:pPr>
            <a:fld id="{D81C6B09-7D1E-45C6-A829-1EDA10AB10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2A8FC-A53C-4A52-8B4D-CEC4A0F89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5650" y="228600"/>
            <a:ext cx="17335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228600"/>
            <a:ext cx="50482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6215D-6666-4427-A9D0-A72B258EE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617C9-12C3-4C38-B5D1-EF27A00D9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9ACBC-228B-4A00-A843-D417E41D5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0" y="1447800"/>
            <a:ext cx="33909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447800"/>
            <a:ext cx="33909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93673-0DCD-4854-9ECA-1E38BE554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CD705-8DC9-4F58-9F46-222A2E952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6F470-66A8-46F1-99A3-71DDDA2C7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F6F51-7B9C-4BD9-8159-83196D1A8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101B5-A1E2-4E26-9CF6-26365BCAB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60F62-AB27-4CDB-9300-B91E659D0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6934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0" y="1447800"/>
            <a:ext cx="6934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2B9F11F9-6CC1-430E-AE57-A8A9BA3A5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Company Name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Business Plan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Resource Requirements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List requirements for the following resources: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Personnel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Technology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Finances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Distribution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Promotion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Products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Risks and Rewards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Summarize the risks of the proposed project and how they will be addressed.</a:t>
            </a:r>
          </a:p>
          <a:p>
            <a:pPr eaLnBrk="1" hangingPunct="1"/>
            <a:r>
              <a:rPr lang="en-US" smtClean="0">
                <a:latin typeface="Garamond" pitchFamily="18" charset="0"/>
              </a:rPr>
              <a:t>Estimate expected rewards, particularly if you are seeking funding.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Key Issues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Short term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Identify key decisions and issues that need immediate or short-term resolution.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State consequences of decision postponement.</a:t>
            </a:r>
          </a:p>
          <a:p>
            <a:pPr eaLnBrk="1" hangingPunct="1"/>
            <a:r>
              <a:rPr lang="en-US" smtClean="0">
                <a:latin typeface="Garamond" pitchFamily="18" charset="0"/>
              </a:rPr>
              <a:t>Long term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Identify issues needing long-term resolution.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State consequences of decision postponement.</a:t>
            </a:r>
          </a:p>
          <a:p>
            <a:pPr eaLnBrk="1" hangingPunct="1"/>
            <a:r>
              <a:rPr lang="en-US" smtClean="0">
                <a:latin typeface="Garamond" pitchFamily="18" charset="0"/>
              </a:rPr>
              <a:t>If you are seeking funding, be specific about any issues that require financial resources for resolution.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Mission Statement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Clearly state your company’s long-term mission.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Try to use words that will help direct the growth of your company, but be as concise as possible.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The Team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List CEO and key management by name.</a:t>
            </a:r>
          </a:p>
          <a:p>
            <a:pPr eaLnBrk="1" hangingPunct="1"/>
            <a:r>
              <a:rPr lang="en-US" smtClean="0">
                <a:latin typeface="Garamond" pitchFamily="18" charset="0"/>
              </a:rPr>
              <a:t>Include previous accomplishments to show that these are people with a record of success.</a:t>
            </a:r>
          </a:p>
          <a:p>
            <a:pPr eaLnBrk="1" hangingPunct="1"/>
            <a:r>
              <a:rPr lang="en-US" smtClean="0">
                <a:latin typeface="Garamond" pitchFamily="18" charset="0"/>
              </a:rPr>
              <a:t>Summarize number of years of experience in this field</a:t>
            </a:r>
            <a:r>
              <a:rPr lang="en-US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Market Summary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Summarize your market in the past, present, and future.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Review those changes in market share, leadership, players, market shifts, costs, pricing, or competition that provide the opportunity for your company’s success.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Opportunities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Identify problems and opportunities.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State consumer problems, and define the nature of product/service opportunities that are created by those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Business Concept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Summarize the key technology, concept, or strategy on which your business is based.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Competition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Summarize the competition.</a:t>
            </a:r>
          </a:p>
          <a:p>
            <a:pPr eaLnBrk="1" hangingPunct="1"/>
            <a:r>
              <a:rPr lang="en-US" smtClean="0">
                <a:latin typeface="Garamond" pitchFamily="18" charset="0"/>
              </a:rPr>
              <a:t>Outline your company’s competitive advantage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Goals and Objectives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List five-year goals.</a:t>
            </a:r>
          </a:p>
          <a:p>
            <a:pPr eaLnBrk="1" hangingPunct="1"/>
            <a:r>
              <a:rPr lang="en-US" smtClean="0">
                <a:latin typeface="Garamond" pitchFamily="18" charset="0"/>
              </a:rPr>
              <a:t>State specific, measurable objectives for achieving your five-year goals.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List market-share objectives.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List revenue/profitability objectives.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3300"/>
                </a:solidFill>
                <a:latin typeface="Garamond" pitchFamily="18" charset="0"/>
              </a:rPr>
              <a:t>Financial Plan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Garamond" pitchFamily="18" charset="0"/>
              </a:rPr>
              <a:t>Outline a high-level financial plan that defines your financial model and pricing assumptions. 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This plan should include expected annual sales and profits for the next three years.</a:t>
            </a:r>
          </a:p>
          <a:p>
            <a:pPr lvl="1" eaLnBrk="1" hangingPunct="1"/>
            <a:r>
              <a:rPr lang="en-US" smtClean="0">
                <a:latin typeface="Garamond" pitchFamily="18" charset="0"/>
              </a:rPr>
              <a:t>Use several slides to cover this material appropriately.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ss plan presentation">
  <a:themeElements>
    <a:clrScheme name="Business plan presentation 11">
      <a:dk1>
        <a:srgbClr val="005A58"/>
      </a:dk1>
      <a:lt1>
        <a:srgbClr val="FFFFFF"/>
      </a:lt1>
      <a:dk2>
        <a:srgbClr val="4BB7B7"/>
      </a:dk2>
      <a:lt2>
        <a:srgbClr val="99CCFF"/>
      </a:lt2>
      <a:accent1>
        <a:srgbClr val="586F9E"/>
      </a:accent1>
      <a:accent2>
        <a:srgbClr val="4A24A8"/>
      </a:accent2>
      <a:accent3>
        <a:srgbClr val="B1D8D8"/>
      </a:accent3>
      <a:accent4>
        <a:srgbClr val="DADADA"/>
      </a:accent4>
      <a:accent5>
        <a:srgbClr val="B4BBCC"/>
      </a:accent5>
      <a:accent6>
        <a:srgbClr val="422098"/>
      </a:accent6>
      <a:hlink>
        <a:srgbClr val="CCECFF"/>
      </a:hlink>
      <a:folHlink>
        <a:srgbClr val="B2B2B2"/>
      </a:folHlink>
    </a:clrScheme>
    <a:fontScheme name="Business plan presentat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usiness plan presentation 1">
        <a:dk1>
          <a:srgbClr val="5C1F00"/>
        </a:dk1>
        <a:lt1>
          <a:srgbClr val="FFFFFF"/>
        </a:lt1>
        <a:dk2>
          <a:srgbClr val="E55555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F0B4B4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presentation 2">
        <a:dk1>
          <a:srgbClr val="2D2015"/>
        </a:dk1>
        <a:lt1>
          <a:srgbClr val="FFFFFF"/>
        </a:lt1>
        <a:dk2>
          <a:srgbClr val="9C8D6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CBC5B8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ADBA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presentation 3">
        <a:dk1>
          <a:srgbClr val="C0C0C0"/>
        </a:dk1>
        <a:lt1>
          <a:srgbClr val="FFFFFF"/>
        </a:lt1>
        <a:dk2>
          <a:srgbClr val="000000"/>
        </a:dk2>
        <a:lt2>
          <a:srgbClr val="333333"/>
        </a:lt2>
        <a:accent1>
          <a:srgbClr val="5F5F5F"/>
        </a:accent1>
        <a:accent2>
          <a:srgbClr val="DDDDDD"/>
        </a:accent2>
        <a:accent3>
          <a:srgbClr val="FFFFFF"/>
        </a:accent3>
        <a:accent4>
          <a:srgbClr val="A4A4A4"/>
        </a:accent4>
        <a:accent5>
          <a:srgbClr val="B6B6B6"/>
        </a:accent5>
        <a:accent6>
          <a:srgbClr val="C8C8C8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presentation 4">
        <a:dk1>
          <a:srgbClr val="003366"/>
        </a:dk1>
        <a:lt1>
          <a:srgbClr val="FFFFFF"/>
        </a:lt1>
        <a:dk2>
          <a:srgbClr val="42A5F0"/>
        </a:dk2>
        <a:lt2>
          <a:srgbClr val="3399FF"/>
        </a:lt2>
        <a:accent1>
          <a:srgbClr val="4880B8"/>
        </a:accent1>
        <a:accent2>
          <a:srgbClr val="00B000"/>
        </a:accent2>
        <a:accent3>
          <a:srgbClr val="B0CFF6"/>
        </a:accent3>
        <a:accent4>
          <a:srgbClr val="DADADA"/>
        </a:accent4>
        <a:accent5>
          <a:srgbClr val="B1C0D8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presentation 5">
        <a:dk1>
          <a:srgbClr val="336699"/>
        </a:dk1>
        <a:lt1>
          <a:srgbClr val="FFFFFF"/>
        </a:lt1>
        <a:dk2>
          <a:srgbClr val="DDDDDD"/>
        </a:dk2>
        <a:lt2>
          <a:srgbClr val="B2C8D8"/>
        </a:lt2>
        <a:accent1>
          <a:srgbClr val="1F62C5"/>
        </a:accent1>
        <a:accent2>
          <a:srgbClr val="468A4B"/>
        </a:accent2>
        <a:accent3>
          <a:srgbClr val="EBEBEB"/>
        </a:accent3>
        <a:accent4>
          <a:srgbClr val="DADADA"/>
        </a:accent4>
        <a:accent5>
          <a:srgbClr val="ABB7DF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presentation 6">
        <a:dk1>
          <a:srgbClr val="777777"/>
        </a:dk1>
        <a:lt1>
          <a:srgbClr val="FFFFFF"/>
        </a:lt1>
        <a:dk2>
          <a:srgbClr val="ABADA1"/>
        </a:dk2>
        <a:lt2>
          <a:srgbClr val="C2C2BA"/>
        </a:lt2>
        <a:accent1>
          <a:srgbClr val="909082"/>
        </a:accent1>
        <a:accent2>
          <a:srgbClr val="809EA8"/>
        </a:accent2>
        <a:accent3>
          <a:srgbClr val="D2D3CD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presentation 7">
        <a:dk1>
          <a:srgbClr val="3E3E5C"/>
        </a:dk1>
        <a:lt1>
          <a:srgbClr val="FFFFFF"/>
        </a:lt1>
        <a:dk2>
          <a:srgbClr val="BABBD2"/>
        </a:dk2>
        <a:lt2>
          <a:srgbClr val="B2B2B2"/>
        </a:lt2>
        <a:accent1>
          <a:srgbClr val="787682"/>
        </a:accent1>
        <a:accent2>
          <a:srgbClr val="6699FF"/>
        </a:accent2>
        <a:accent3>
          <a:srgbClr val="D9DAE5"/>
        </a:accent3>
        <a:accent4>
          <a:srgbClr val="DADADA"/>
        </a:accent4>
        <a:accent5>
          <a:srgbClr val="BEBDC1"/>
        </a:accent5>
        <a:accent6>
          <a:srgbClr val="5C8A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presentation 8">
        <a:dk1>
          <a:srgbClr val="777777"/>
        </a:dk1>
        <a:lt1>
          <a:srgbClr val="FFFFDF"/>
        </a:lt1>
        <a:dk2>
          <a:srgbClr val="FFFFD9"/>
        </a:dk2>
        <a:lt2>
          <a:srgbClr val="AA8322"/>
        </a:lt2>
        <a:accent1>
          <a:srgbClr val="D6B778"/>
        </a:accent1>
        <a:accent2>
          <a:srgbClr val="33CCCC"/>
        </a:accent2>
        <a:accent3>
          <a:srgbClr val="FFFFE9"/>
        </a:accent3>
        <a:accent4>
          <a:srgbClr val="DADABE"/>
        </a:accent4>
        <a:accent5>
          <a:srgbClr val="E8D8BE"/>
        </a:accent5>
        <a:accent6>
          <a:srgbClr val="2DB9B9"/>
        </a:accent6>
        <a:hlink>
          <a:srgbClr val="FF505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presentation 9">
        <a:dk1>
          <a:srgbClr val="EACD64"/>
        </a:dk1>
        <a:lt1>
          <a:srgbClr val="FEDA9A"/>
        </a:lt1>
        <a:dk2>
          <a:srgbClr val="AD7625"/>
        </a:dk2>
        <a:lt2>
          <a:srgbClr val="969696"/>
        </a:lt2>
        <a:accent1>
          <a:srgbClr val="8F6F59"/>
        </a:accent1>
        <a:accent2>
          <a:srgbClr val="FFC891"/>
        </a:accent2>
        <a:accent3>
          <a:srgbClr val="FEEACA"/>
        </a:accent3>
        <a:accent4>
          <a:srgbClr val="C8AF54"/>
        </a:accent4>
        <a:accent5>
          <a:srgbClr val="C6BBB5"/>
        </a:accent5>
        <a:accent6>
          <a:srgbClr val="E7B583"/>
        </a:accent6>
        <a:hlink>
          <a:srgbClr val="FF8A3B"/>
        </a:hlink>
        <a:folHlink>
          <a:srgbClr val="EEC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presentation 10">
        <a:dk1>
          <a:srgbClr val="808080"/>
        </a:dk1>
        <a:lt1>
          <a:srgbClr val="FFFFFF"/>
        </a:lt1>
        <a:dk2>
          <a:srgbClr val="F8F8F8"/>
        </a:dk2>
        <a:lt2>
          <a:srgbClr val="0099CC"/>
        </a:lt2>
        <a:accent1>
          <a:srgbClr val="66A0CC"/>
        </a:accent1>
        <a:accent2>
          <a:srgbClr val="CCCCFF"/>
        </a:accent2>
        <a:accent3>
          <a:srgbClr val="FBFBFB"/>
        </a:accent3>
        <a:accent4>
          <a:srgbClr val="DADADA"/>
        </a:accent4>
        <a:accent5>
          <a:srgbClr val="B8CDE2"/>
        </a:accent5>
        <a:accent6>
          <a:srgbClr val="B9B9E7"/>
        </a:accent6>
        <a:hlink>
          <a:srgbClr val="3333CC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presentation 11">
        <a:dk1>
          <a:srgbClr val="005A58"/>
        </a:dk1>
        <a:lt1>
          <a:srgbClr val="FFFFFF"/>
        </a:lt1>
        <a:dk2>
          <a:srgbClr val="4BB7B7"/>
        </a:dk2>
        <a:lt2>
          <a:srgbClr val="99CCFF"/>
        </a:lt2>
        <a:accent1>
          <a:srgbClr val="586F9E"/>
        </a:accent1>
        <a:accent2>
          <a:srgbClr val="4A24A8"/>
        </a:accent2>
        <a:accent3>
          <a:srgbClr val="B1D8D8"/>
        </a:accent3>
        <a:accent4>
          <a:srgbClr val="DADADA"/>
        </a:accent4>
        <a:accent5>
          <a:srgbClr val="B4BBCC"/>
        </a:accent5>
        <a:accent6>
          <a:srgbClr val="422098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 presentation</Template>
  <TotalTime>24</TotalTime>
  <Words>330</Words>
  <Application>Microsoft Office PowerPoint</Application>
  <PresentationFormat>On-screen Show (4:3)</PresentationFormat>
  <Paragraphs>50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Tahoma</vt:lpstr>
      <vt:lpstr>Garamond</vt:lpstr>
      <vt:lpstr>Business plan presentation</vt:lpstr>
      <vt:lpstr>Company Name</vt:lpstr>
      <vt:lpstr>Mission Statement</vt:lpstr>
      <vt:lpstr>The Team</vt:lpstr>
      <vt:lpstr>Market Summary</vt:lpstr>
      <vt:lpstr>Opportunities</vt:lpstr>
      <vt:lpstr>Business Concept</vt:lpstr>
      <vt:lpstr>Competition</vt:lpstr>
      <vt:lpstr>Goals and Objectives</vt:lpstr>
      <vt:lpstr>Financial Plan</vt:lpstr>
      <vt:lpstr>Resource Requirements</vt:lpstr>
      <vt:lpstr>Risks and Rewards</vt:lpstr>
      <vt:lpstr>Key Issues</vt:lpstr>
    </vt:vector>
  </TitlesOfParts>
  <Company>PSG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PSG, Inc.</dc:title>
  <dc:creator>PSG</dc:creator>
  <cp:lastModifiedBy>MrsPSG</cp:lastModifiedBy>
  <cp:revision>5</cp:revision>
  <cp:lastPrinted>1601-01-01T00:00:00Z</cp:lastPrinted>
  <dcterms:created xsi:type="dcterms:W3CDTF">2005-08-11T23:34:31Z</dcterms:created>
  <dcterms:modified xsi:type="dcterms:W3CDTF">2014-06-22T12:40:34Z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TC010175101033</vt:lpwstr>
  </property>
</Properties>
</file>